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34" r:id="rId3"/>
  </p:sldMasterIdLst>
  <p:notesMasterIdLst>
    <p:notesMasterId r:id="rId5"/>
  </p:notesMasterIdLst>
  <p:handoutMasterIdLst>
    <p:handoutMasterId r:id="rId19"/>
  </p:handoutMasterIdLst>
  <p:sldIdLst>
    <p:sldId id="462" r:id="rId4"/>
    <p:sldId id="412" r:id="rId6"/>
    <p:sldId id="411" r:id="rId7"/>
    <p:sldId id="417" r:id="rId8"/>
    <p:sldId id="469" r:id="rId9"/>
    <p:sldId id="423" r:id="rId10"/>
    <p:sldId id="470" r:id="rId11"/>
    <p:sldId id="489" r:id="rId12"/>
    <p:sldId id="490" r:id="rId13"/>
    <p:sldId id="491" r:id="rId14"/>
    <p:sldId id="471" r:id="rId15"/>
    <p:sldId id="435" r:id="rId16"/>
    <p:sldId id="472" r:id="rId17"/>
    <p:sldId id="444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FFFFFF"/>
    <a:srgbClr val="92A47A"/>
    <a:srgbClr val="CFDBAC"/>
    <a:srgbClr val="FDB7B5"/>
    <a:srgbClr val="FD67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495" autoAdjust="0"/>
  </p:normalViewPr>
  <p:slideViewPr>
    <p:cSldViewPr snapToGrid="0" showGuides="1">
      <p:cViewPr>
        <p:scale>
          <a:sx n="50" d="100"/>
          <a:sy n="50" d="100"/>
        </p:scale>
        <p:origin x="2535" y="1278"/>
      </p:cViewPr>
      <p:guideLst>
        <p:guide orient="horz" pos="2160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370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2EFD4-E987-4C8A-8BFF-B42EE2E039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101D0-B915-4EA6-8C63-D0C6EEF63CE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 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5" Type="http://schemas.openxmlformats.org/officeDocument/2006/relationships/tags" Target="../tags/tag249.xml"/><Relationship Id="rId4" Type="http://schemas.openxmlformats.org/officeDocument/2006/relationships/tags" Target="../tags/tag248.xml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5" Type="http://schemas.openxmlformats.org/officeDocument/2006/relationships/tags" Target="../tags/tag277.xml"/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5" Type="http://schemas.openxmlformats.org/officeDocument/2006/relationships/tags" Target="../tags/tag281.xml"/><Relationship Id="rId4" Type="http://schemas.openxmlformats.org/officeDocument/2006/relationships/tags" Target="../tags/tag280.xml"/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3" Type="http://schemas.openxmlformats.org/officeDocument/2006/relationships/tags" Target="../tags/tag295.xml"/><Relationship Id="rId2" Type="http://schemas.openxmlformats.org/officeDocument/2006/relationships/tags" Target="../tags/tag294.xml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5" Type="http://schemas.openxmlformats.org/officeDocument/2006/relationships/tags" Target="../tags/tag301.xml"/><Relationship Id="rId4" Type="http://schemas.openxmlformats.org/officeDocument/2006/relationships/tags" Target="../tags/tag300.xml"/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5" Type="http://schemas.openxmlformats.org/officeDocument/2006/relationships/tags" Target="../tags/tag309.xml"/><Relationship Id="rId4" Type="http://schemas.openxmlformats.org/officeDocument/2006/relationships/tags" Target="../tags/tag308.xml"/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tags" Target="../tags/tag315.xml"/><Relationship Id="rId2" Type="http://schemas.openxmlformats.org/officeDocument/2006/relationships/tags" Target="../tags/tag314.xml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5" Type="http://schemas.openxmlformats.org/officeDocument/2006/relationships/tags" Target="../tags/tag321.xml"/><Relationship Id="rId4" Type="http://schemas.openxmlformats.org/officeDocument/2006/relationships/tags" Target="../tags/tag320.xml"/><Relationship Id="rId3" Type="http://schemas.openxmlformats.org/officeDocument/2006/relationships/tags" Target="../tags/tag319.xml"/><Relationship Id="rId2" Type="http://schemas.openxmlformats.org/officeDocument/2006/relationships/tags" Target="../tags/tag318.xml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6" Type="http://schemas.openxmlformats.org/officeDocument/2006/relationships/hyperlink" Target="http://www.1ppt.com/hangye/" TargetMode="External"/><Relationship Id="rId5" Type="http://schemas.openxmlformats.org/officeDocument/2006/relationships/tags" Target="../tags/tag325.xml"/><Relationship Id="rId4" Type="http://schemas.openxmlformats.org/officeDocument/2006/relationships/tags" Target="../tags/tag324.xml"/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4" Type="http://schemas.openxmlformats.org/officeDocument/2006/relationships/tags" Target="../tags/tag328.xml"/><Relationship Id="rId3" Type="http://schemas.openxmlformats.org/officeDocument/2006/relationships/tags" Target="../tags/tag327.xml"/><Relationship Id="rId2" Type="http://schemas.openxmlformats.org/officeDocument/2006/relationships/tags" Target="../tags/tag326.xml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7" Type="http://schemas.openxmlformats.org/officeDocument/2006/relationships/tags" Target="../tags/tag334.xml"/><Relationship Id="rId6" Type="http://schemas.openxmlformats.org/officeDocument/2006/relationships/tags" Target="../tags/tag333.xml"/><Relationship Id="rId5" Type="http://schemas.openxmlformats.org/officeDocument/2006/relationships/tags" Target="../tags/tag332.xml"/><Relationship Id="rId4" Type="http://schemas.openxmlformats.org/officeDocument/2006/relationships/tags" Target="../tags/tag331.xml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6" Type="http://schemas.openxmlformats.org/officeDocument/2006/relationships/tags" Target="../tags/tag339.xml"/><Relationship Id="rId5" Type="http://schemas.openxmlformats.org/officeDocument/2006/relationships/tags" Target="../tags/tag338.xml"/><Relationship Id="rId4" Type="http://schemas.openxmlformats.org/officeDocument/2006/relationships/tags" Target="../tags/tag337.xml"/><Relationship Id="rId3" Type="http://schemas.openxmlformats.org/officeDocument/2006/relationships/tags" Target="../tags/tag336.xml"/><Relationship Id="rId2" Type="http://schemas.openxmlformats.org/officeDocument/2006/relationships/tags" Target="../tags/tag335.xml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5" Type="http://schemas.openxmlformats.org/officeDocument/2006/relationships/tags" Target="../tags/tag343.xml"/><Relationship Id="rId4" Type="http://schemas.openxmlformats.org/officeDocument/2006/relationships/tags" Target="../tags/tag342.xml"/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7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7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7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7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sldNum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0" y="463101"/>
            <a:ext cx="142875" cy="416822"/>
          </a:xfrm>
          <a:prstGeom prst="roundRect">
            <a:avLst>
              <a:gd name="adj" fmla="val 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52193" y="463101"/>
            <a:ext cx="3817473" cy="41682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微软雅黑" panose="020B0503020204020204" pitchFamily="34" charset="-122"/>
                <a:cs typeface="+mn-cs"/>
              </a:rPr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Lato" panose="020F0502020204030203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hf sldNum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3" Type="http://schemas.openxmlformats.org/officeDocument/2006/relationships/theme" Target="../theme/theme1.xml"/><Relationship Id="rId92" Type="http://schemas.openxmlformats.org/officeDocument/2006/relationships/tags" Target="../tags/tag354.xml"/><Relationship Id="rId91" Type="http://schemas.openxmlformats.org/officeDocument/2006/relationships/tags" Target="../tags/tag353.xml"/><Relationship Id="rId90" Type="http://schemas.openxmlformats.org/officeDocument/2006/relationships/tags" Target="../tags/tag352.xml"/><Relationship Id="rId9" Type="http://schemas.openxmlformats.org/officeDocument/2006/relationships/slideLayout" Target="../slideLayouts/slideLayout9.xml"/><Relationship Id="rId89" Type="http://schemas.openxmlformats.org/officeDocument/2006/relationships/tags" Target="../tags/tag351.xml"/><Relationship Id="rId88" Type="http://schemas.openxmlformats.org/officeDocument/2006/relationships/tags" Target="../tags/tag350.xml"/><Relationship Id="rId87" Type="http://schemas.openxmlformats.org/officeDocument/2006/relationships/tags" Target="../tags/tag349.xml"/><Relationship Id="rId86" Type="http://schemas.openxmlformats.org/officeDocument/2006/relationships/image" Target="../media/image1.jpeg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8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8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9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9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</p:sldLayoutIdLst>
  <p:hf sldNum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80.xml"/><Relationship Id="rId5" Type="http://schemas.openxmlformats.org/officeDocument/2006/relationships/image" Target="../media/image7.png"/><Relationship Id="rId4" Type="http://schemas.openxmlformats.org/officeDocument/2006/relationships/tags" Target="../tags/tag361.xml"/><Relationship Id="rId3" Type="http://schemas.openxmlformats.org/officeDocument/2006/relationships/image" Target="../media/image6.png"/><Relationship Id="rId2" Type="http://schemas.openxmlformats.org/officeDocument/2006/relationships/tags" Target="../tags/tag360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66.xml"/><Relationship Id="rId8" Type="http://schemas.openxmlformats.org/officeDocument/2006/relationships/image" Target="../media/image10.png"/><Relationship Id="rId7" Type="http://schemas.openxmlformats.org/officeDocument/2006/relationships/tags" Target="../tags/tag365.xml"/><Relationship Id="rId6" Type="http://schemas.openxmlformats.org/officeDocument/2006/relationships/image" Target="../media/image9.png"/><Relationship Id="rId5" Type="http://schemas.openxmlformats.org/officeDocument/2006/relationships/tags" Target="../tags/tag364.xml"/><Relationship Id="rId4" Type="http://schemas.openxmlformats.org/officeDocument/2006/relationships/image" Target="../media/image8.png"/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1" Type="http://schemas.openxmlformats.org/officeDocument/2006/relationships/slideLayout" Target="../slideLayouts/slideLayout80.xml"/><Relationship Id="rId10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80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image" Target="../media/image12.png"/><Relationship Id="rId3" Type="http://schemas.openxmlformats.org/officeDocument/2006/relationships/tags" Target="../tags/tag367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0.xml"/><Relationship Id="rId2" Type="http://schemas.openxmlformats.org/officeDocument/2006/relationships/tags" Target="../tags/tag355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80.xml"/><Relationship Id="rId5" Type="http://schemas.openxmlformats.org/officeDocument/2006/relationships/image" Target="../media/image3.png"/><Relationship Id="rId4" Type="http://schemas.openxmlformats.org/officeDocument/2006/relationships/tags" Target="../tags/tag357.xml"/><Relationship Id="rId3" Type="http://schemas.openxmlformats.org/officeDocument/2006/relationships/image" Target="../media/image2.png"/><Relationship Id="rId2" Type="http://schemas.openxmlformats.org/officeDocument/2006/relationships/tags" Target="../tags/tag356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80.xml"/><Relationship Id="rId5" Type="http://schemas.openxmlformats.org/officeDocument/2006/relationships/image" Target="../media/image5.png"/><Relationship Id="rId4" Type="http://schemas.openxmlformats.org/officeDocument/2006/relationships/tags" Target="../tags/tag359.xml"/><Relationship Id="rId3" Type="http://schemas.openxmlformats.org/officeDocument/2006/relationships/image" Target="../media/image4.png"/><Relationship Id="rId2" Type="http://schemas.openxmlformats.org/officeDocument/2006/relationships/tags" Target="../tags/tag358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8770" y="696595"/>
            <a:ext cx="9014460" cy="5464810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1864360" y="988695"/>
            <a:ext cx="8388985" cy="48812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FFD9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93110" y="4088765"/>
            <a:ext cx="712089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创意编程研究二｜复杂性2 - 自相似性与分形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823845" y="1990725"/>
            <a:ext cx="6470015" cy="2875915"/>
            <a:chOff x="601980" y="1394461"/>
            <a:chExt cx="6470086" cy="3496562"/>
          </a:xfrm>
        </p:grpSpPr>
        <p:sp>
          <p:nvSpPr>
            <p:cNvPr id="23" name="任意多边形: 形状 22"/>
            <p:cNvSpPr/>
            <p:nvPr/>
          </p:nvSpPr>
          <p:spPr>
            <a:xfrm>
              <a:off x="601980" y="1394461"/>
              <a:ext cx="6210300" cy="3287922"/>
            </a:xfrm>
            <a:custGeom>
              <a:avLst/>
              <a:gdLst>
                <a:gd name="connsiteX0" fmla="*/ 2042160 w 6743700"/>
                <a:gd name="connsiteY0" fmla="*/ 0 h 3025140"/>
                <a:gd name="connsiteX1" fmla="*/ 0 w 6743700"/>
                <a:gd name="connsiteY1" fmla="*/ 0 h 3025140"/>
                <a:gd name="connsiteX2" fmla="*/ 0 w 6743700"/>
                <a:gd name="connsiteY2" fmla="*/ 3025140 h 3025140"/>
                <a:gd name="connsiteX3" fmla="*/ 6743700 w 6743700"/>
                <a:gd name="connsiteY3" fmla="*/ 3025140 h 3025140"/>
                <a:gd name="connsiteX0-1" fmla="*/ 2042160 w 6168480"/>
                <a:gd name="connsiteY0-2" fmla="*/ 0 h 3032167"/>
                <a:gd name="connsiteX1-3" fmla="*/ 0 w 6168480"/>
                <a:gd name="connsiteY1-4" fmla="*/ 0 h 3032167"/>
                <a:gd name="connsiteX2-5" fmla="*/ 0 w 6168480"/>
                <a:gd name="connsiteY2-6" fmla="*/ 3025140 h 3032167"/>
                <a:gd name="connsiteX3-7" fmla="*/ 6168480 w 6168480"/>
                <a:gd name="connsiteY3-8" fmla="*/ 3032167 h 303216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68480" h="3032167">
                  <a:moveTo>
                    <a:pt x="2042160" y="0"/>
                  </a:moveTo>
                  <a:lnTo>
                    <a:pt x="0" y="0"/>
                  </a:lnTo>
                  <a:lnTo>
                    <a:pt x="0" y="3025140"/>
                  </a:lnTo>
                  <a:lnTo>
                    <a:pt x="6168480" y="3032167"/>
                  </a:lnTo>
                </a:path>
              </a:pathLst>
            </a:custGeom>
            <a:noFill/>
            <a:ln w="127000">
              <a:solidFill>
                <a:srgbClr val="FDB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5400000">
              <a:off x="6679084" y="4498041"/>
              <a:ext cx="422092" cy="363872"/>
            </a:xfrm>
            <a:prstGeom prst="triangle">
              <a:avLst/>
            </a:prstGeom>
            <a:solidFill>
              <a:srgbClr val="FDB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3293110" y="3874135"/>
            <a:ext cx="1079500" cy="0"/>
          </a:xfrm>
          <a:prstGeom prst="line">
            <a:avLst/>
          </a:prstGeom>
          <a:ln w="19050">
            <a:solidFill>
              <a:srgbClr val="FDB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907915" y="1580515"/>
            <a:ext cx="2908935" cy="706755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DB7B5"/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lt"/>
              </a:rPr>
              <a:t>PART 07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DB7B5"/>
              </a:solidFill>
              <a:effectLst/>
              <a:uLnTx/>
              <a:uFillTx/>
              <a:latin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014980" y="2493645"/>
            <a:ext cx="6278880" cy="132207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600" i="0" u="none" strike="noStrike" kern="1200" cap="none" spc="0" normalizeH="0" baseline="0" noProof="0" dirty="0">
                <a:ln>
                  <a:noFill/>
                </a:ln>
                <a:solidFill>
                  <a:srgbClr val="FDB7B5"/>
                </a:solidFill>
                <a:effectLst/>
                <a:uLnTx/>
                <a:uFillTx/>
                <a:latin typeface="Calibri" panose="020F0502020204030204" charset="0"/>
                <a:cs typeface="Calibri" panose="020F0502020204030204" charset="0"/>
                <a:sym typeface="+mn-lt"/>
              </a:rPr>
              <a:t>CREATIVE CODING</a:t>
            </a:r>
            <a:endParaRPr kumimoji="1" lang="en-US" altLang="zh-CN" sz="6600" i="0" u="none" strike="noStrike" kern="1200" cap="none" spc="0" normalizeH="0" baseline="0" noProof="0" dirty="0">
              <a:ln>
                <a:noFill/>
              </a:ln>
              <a:solidFill>
                <a:srgbClr val="FDB7B5"/>
              </a:solidFill>
              <a:effectLst/>
              <a:uLnTx/>
              <a:uFillTx/>
              <a:latin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825365" y="5099685"/>
            <a:ext cx="2466975" cy="337185"/>
          </a:xfrm>
          <a:prstGeom prst="rect">
            <a:avLst/>
          </a:prstGeom>
          <a:solidFill>
            <a:srgbClr val="CFDBAC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许禾翌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 522432910021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0" presetClass="entr" presetSubtype="0" ac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38602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047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0" presetClass="entr" presetSubtype="0" ac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4519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047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218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819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5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047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45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0676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62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0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0745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620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14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649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620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07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23" grpId="0" bldLvl="0" animBg="1"/>
      <p:bldP spid="17" grpId="0"/>
      <p:bldP spid="17" grpId="1"/>
      <p:bldP spid="32" grpId="0" build="p"/>
      <p:bldP spid="32" grpId="1"/>
      <p:bldP spid="32" grpId="2"/>
      <p:bldP spid="32" grpId="3"/>
      <p:bldP spid="34" grpId="0" build="p"/>
      <p:bldP spid="34" grpId="1"/>
      <p:bldP spid="34" grpId="2"/>
      <p:bldP spid="34" grpId="3"/>
      <p:bldP spid="36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635" y="211"/>
            <a:ext cx="12192000" cy="35679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82794" y="-1436838"/>
            <a:ext cx="10226412" cy="2165769"/>
          </a:xfrm>
          <a:prstGeom prst="rect">
            <a:avLst/>
          </a:prstGeom>
          <a:noFill/>
          <a:ln w="25400">
            <a:solidFill>
              <a:srgbClr val="FFD9C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33830" y="1507490"/>
            <a:ext cx="9325610" cy="4262120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93467" y="451355"/>
            <a:ext cx="5805064" cy="645160"/>
          </a:xfrm>
          <a:prstGeom prst="rect">
            <a:avLst/>
          </a:prstGeom>
          <a:solidFill>
            <a:srgbClr val="F9FAFB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FDB7B5"/>
                </a:solidFill>
                <a:effectLst/>
                <a:uLnTx/>
                <a:uFillTx/>
                <a:cs typeface="+mn-ea"/>
                <a:sym typeface="+mn-lt"/>
              </a:rPr>
              <a:t>代码实现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FDB7B5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333" t="17546" r="38891" b="29806"/>
          <a:stretch>
            <a:fillRect/>
          </a:stretch>
        </p:blipFill>
        <p:spPr>
          <a:xfrm>
            <a:off x="2512695" y="1606550"/>
            <a:ext cx="6617335" cy="33343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792" t="56750" r="43932" b="34852"/>
          <a:stretch>
            <a:fillRect/>
          </a:stretch>
        </p:blipFill>
        <p:spPr>
          <a:xfrm>
            <a:off x="2512695" y="4936490"/>
            <a:ext cx="6617335" cy="57594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35" grpId="0" bldLvl="0" animBg="1"/>
      <p:bldP spid="3" grpId="0" bldLvl="0" animBg="1"/>
      <p:bldP spid="3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BFBFB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734050" y="5118100"/>
            <a:ext cx="1600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33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endParaRPr kumimoji="0" lang="zh-CN" altLang="en-US" sz="138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33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45" name="1"/>
          <p:cNvSpPr/>
          <p:nvPr/>
        </p:nvSpPr>
        <p:spPr bwMode="auto">
          <a:xfrm rot="21152223">
            <a:off x="16171955" y="72642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47" name="1"/>
          <p:cNvSpPr/>
          <p:nvPr/>
        </p:nvSpPr>
        <p:spPr bwMode="auto">
          <a:xfrm rot="21152223">
            <a:off x="10778797" y="-345189"/>
            <a:ext cx="505005" cy="74969"/>
          </a:xfrm>
          <a:custGeom>
            <a:avLst/>
            <a:gdLst>
              <a:gd name="T0" fmla="*/ 2 w 23"/>
              <a:gd name="T1" fmla="*/ 4 h 5"/>
              <a:gd name="T2" fmla="*/ 0 w 23"/>
              <a:gd name="T3" fmla="*/ 2 h 5"/>
              <a:gd name="T4" fmla="*/ 17 w 23"/>
              <a:gd name="T5" fmla="*/ 2 h 5"/>
              <a:gd name="T6" fmla="*/ 23 w 23"/>
              <a:gd name="T7" fmla="*/ 4 h 5"/>
              <a:gd name="T8" fmla="*/ 2 w 23"/>
              <a:gd name="T9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5">
                <a:moveTo>
                  <a:pt x="2" y="4"/>
                </a:moveTo>
                <a:cubicBezTo>
                  <a:pt x="0" y="2"/>
                  <a:pt x="0" y="2"/>
                  <a:pt x="0" y="2"/>
                </a:cubicBezTo>
                <a:cubicBezTo>
                  <a:pt x="6" y="0"/>
                  <a:pt x="11" y="2"/>
                  <a:pt x="17" y="2"/>
                </a:cubicBezTo>
                <a:cubicBezTo>
                  <a:pt x="19" y="3"/>
                  <a:pt x="22" y="1"/>
                  <a:pt x="23" y="4"/>
                </a:cubicBezTo>
                <a:cubicBezTo>
                  <a:pt x="16" y="5"/>
                  <a:pt x="9" y="5"/>
                  <a:pt x="2" y="4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48" name="1"/>
          <p:cNvSpPr/>
          <p:nvPr/>
        </p:nvSpPr>
        <p:spPr bwMode="auto">
          <a:xfrm rot="21152223">
            <a:off x="10187037" y="-170545"/>
            <a:ext cx="174458" cy="43734"/>
          </a:xfrm>
          <a:custGeom>
            <a:avLst/>
            <a:gdLst>
              <a:gd name="T0" fmla="*/ 0 w 8"/>
              <a:gd name="T1" fmla="*/ 0 h 3"/>
              <a:gd name="T2" fmla="*/ 8 w 8"/>
              <a:gd name="T3" fmla="*/ 2 h 3"/>
              <a:gd name="T4" fmla="*/ 0 w 8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3">
                <a:moveTo>
                  <a:pt x="0" y="0"/>
                </a:moveTo>
                <a:cubicBezTo>
                  <a:pt x="3" y="1"/>
                  <a:pt x="5" y="1"/>
                  <a:pt x="8" y="2"/>
                </a:cubicBezTo>
                <a:cubicBezTo>
                  <a:pt x="6" y="3"/>
                  <a:pt x="2" y="1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49" name="1"/>
          <p:cNvSpPr/>
          <p:nvPr/>
        </p:nvSpPr>
        <p:spPr bwMode="auto">
          <a:xfrm rot="21152223">
            <a:off x="11335079" y="-306580"/>
            <a:ext cx="146910" cy="31239"/>
          </a:xfrm>
          <a:custGeom>
            <a:avLst/>
            <a:gdLst>
              <a:gd name="T0" fmla="*/ 0 w 7"/>
              <a:gd name="T1" fmla="*/ 0 h 2"/>
              <a:gd name="T2" fmla="*/ 7 w 7"/>
              <a:gd name="T3" fmla="*/ 2 h 2"/>
              <a:gd name="T4" fmla="*/ 0 w 7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2">
                <a:moveTo>
                  <a:pt x="0" y="0"/>
                </a:moveTo>
                <a:cubicBezTo>
                  <a:pt x="2" y="0"/>
                  <a:pt x="4" y="2"/>
                  <a:pt x="7" y="2"/>
                </a:cubicBezTo>
                <a:cubicBezTo>
                  <a:pt x="4" y="2"/>
                  <a:pt x="1" y="2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0" name="1"/>
          <p:cNvSpPr/>
          <p:nvPr/>
        </p:nvSpPr>
        <p:spPr bwMode="auto">
          <a:xfrm rot="21152223">
            <a:off x="14080881" y="-691152"/>
            <a:ext cx="45912" cy="31239"/>
          </a:xfrm>
          <a:custGeom>
            <a:avLst/>
            <a:gdLst>
              <a:gd name="T0" fmla="*/ 0 w 2"/>
              <a:gd name="T1" fmla="*/ 1 h 2"/>
              <a:gd name="T2" fmla="*/ 2 w 2"/>
              <a:gd name="T3" fmla="*/ 1 h 2"/>
              <a:gd name="T4" fmla="*/ 0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1" y="0"/>
                  <a:pt x="2" y="1"/>
                  <a:pt x="2" y="1"/>
                </a:cubicBezTo>
                <a:cubicBezTo>
                  <a:pt x="1" y="1"/>
                  <a:pt x="0" y="2"/>
                  <a:pt x="0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1" name="1"/>
          <p:cNvSpPr/>
          <p:nvPr/>
        </p:nvSpPr>
        <p:spPr bwMode="auto">
          <a:xfrm rot="21152223">
            <a:off x="13633689" y="-649412"/>
            <a:ext cx="303004" cy="31239"/>
          </a:xfrm>
          <a:custGeom>
            <a:avLst/>
            <a:gdLst>
              <a:gd name="T0" fmla="*/ 0 w 14"/>
              <a:gd name="T1" fmla="*/ 2 h 2"/>
              <a:gd name="T2" fmla="*/ 14 w 14"/>
              <a:gd name="T3" fmla="*/ 2 h 2"/>
              <a:gd name="T4" fmla="*/ 0 w 14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2">
                <a:moveTo>
                  <a:pt x="0" y="2"/>
                </a:moveTo>
                <a:cubicBezTo>
                  <a:pt x="5" y="2"/>
                  <a:pt x="9" y="0"/>
                  <a:pt x="14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2" name="1"/>
          <p:cNvSpPr/>
          <p:nvPr/>
        </p:nvSpPr>
        <p:spPr bwMode="auto">
          <a:xfrm rot="21152223">
            <a:off x="13482173" y="-598034"/>
            <a:ext cx="110182" cy="31239"/>
          </a:xfrm>
          <a:custGeom>
            <a:avLst/>
            <a:gdLst>
              <a:gd name="T0" fmla="*/ 5 w 5"/>
              <a:gd name="T1" fmla="*/ 2 h 2"/>
              <a:gd name="T2" fmla="*/ 0 w 5"/>
              <a:gd name="T3" fmla="*/ 2 h 2"/>
              <a:gd name="T4" fmla="*/ 5 w 5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2">
                <a:moveTo>
                  <a:pt x="5" y="2"/>
                </a:moveTo>
                <a:cubicBezTo>
                  <a:pt x="0" y="2"/>
                  <a:pt x="0" y="2"/>
                  <a:pt x="0" y="2"/>
                </a:cubicBezTo>
                <a:cubicBezTo>
                  <a:pt x="2" y="1"/>
                  <a:pt x="5" y="0"/>
                  <a:pt x="5" y="2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3" name="1"/>
          <p:cNvSpPr/>
          <p:nvPr/>
        </p:nvSpPr>
        <p:spPr bwMode="auto">
          <a:xfrm rot="21152223">
            <a:off x="7422283" y="439995"/>
            <a:ext cx="36727" cy="24990"/>
          </a:xfrm>
          <a:custGeom>
            <a:avLst/>
            <a:gdLst>
              <a:gd name="T0" fmla="*/ 0 w 2"/>
              <a:gd name="T1" fmla="*/ 1 h 2"/>
              <a:gd name="T2" fmla="*/ 2 w 2"/>
              <a:gd name="T3" fmla="*/ 0 h 2"/>
              <a:gd name="T4" fmla="*/ 0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1" y="0"/>
                  <a:pt x="2" y="1"/>
                  <a:pt x="2" y="0"/>
                </a:cubicBezTo>
                <a:cubicBezTo>
                  <a:pt x="2" y="1"/>
                  <a:pt x="1" y="2"/>
                  <a:pt x="0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4" name="1"/>
          <p:cNvSpPr/>
          <p:nvPr/>
        </p:nvSpPr>
        <p:spPr bwMode="auto">
          <a:xfrm rot="21152223">
            <a:off x="7317680" y="625937"/>
            <a:ext cx="101003" cy="31239"/>
          </a:xfrm>
          <a:custGeom>
            <a:avLst/>
            <a:gdLst>
              <a:gd name="T0" fmla="*/ 0 w 5"/>
              <a:gd name="T1" fmla="*/ 1 h 2"/>
              <a:gd name="T2" fmla="*/ 0 w 5"/>
              <a:gd name="T3" fmla="*/ 1 h 2"/>
              <a:gd name="T4" fmla="*/ 5 w 5"/>
              <a:gd name="T5" fmla="*/ 0 h 2"/>
              <a:gd name="T6" fmla="*/ 0 w 5"/>
              <a:gd name="T7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2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5" y="0"/>
                  <a:pt x="5" y="0"/>
                  <a:pt x="5" y="0"/>
                </a:cubicBezTo>
                <a:cubicBezTo>
                  <a:pt x="4" y="1"/>
                  <a:pt x="2" y="2"/>
                  <a:pt x="0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5" name="1"/>
          <p:cNvSpPr/>
          <p:nvPr/>
        </p:nvSpPr>
        <p:spPr bwMode="auto">
          <a:xfrm rot="21152223">
            <a:off x="13234659" y="326125"/>
            <a:ext cx="348911" cy="43734"/>
          </a:xfrm>
          <a:custGeom>
            <a:avLst/>
            <a:gdLst>
              <a:gd name="T0" fmla="*/ 16 w 16"/>
              <a:gd name="T1" fmla="*/ 1 h 3"/>
              <a:gd name="T2" fmla="*/ 0 w 16"/>
              <a:gd name="T3" fmla="*/ 1 h 3"/>
              <a:gd name="T4" fmla="*/ 15 w 16"/>
              <a:gd name="T5" fmla="*/ 0 h 3"/>
              <a:gd name="T6" fmla="*/ 16 w 16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" h="3">
                <a:moveTo>
                  <a:pt x="16" y="1"/>
                </a:moveTo>
                <a:cubicBezTo>
                  <a:pt x="11" y="3"/>
                  <a:pt x="5" y="1"/>
                  <a:pt x="0" y="1"/>
                </a:cubicBezTo>
                <a:cubicBezTo>
                  <a:pt x="15" y="0"/>
                  <a:pt x="15" y="0"/>
                  <a:pt x="15" y="0"/>
                </a:cubicBezTo>
                <a:lnTo>
                  <a:pt x="16" y="1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6" name="1"/>
          <p:cNvSpPr/>
          <p:nvPr/>
        </p:nvSpPr>
        <p:spPr bwMode="auto">
          <a:xfrm rot="21152223">
            <a:off x="11436697" y="1532866"/>
            <a:ext cx="45912" cy="31239"/>
          </a:xfrm>
          <a:custGeom>
            <a:avLst/>
            <a:gdLst>
              <a:gd name="T0" fmla="*/ 2 w 2"/>
              <a:gd name="T1" fmla="*/ 1 h 2"/>
              <a:gd name="T2" fmla="*/ 0 w 2"/>
              <a:gd name="T3" fmla="*/ 1 h 2"/>
              <a:gd name="T4" fmla="*/ 2 w 2"/>
              <a:gd name="T5" fmla="*/ 0 h 2"/>
              <a:gd name="T6" fmla="*/ 2 w 2"/>
              <a:gd name="T7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2">
                <a:moveTo>
                  <a:pt x="2" y="1"/>
                </a:moveTo>
                <a:cubicBezTo>
                  <a:pt x="1" y="1"/>
                  <a:pt x="0" y="2"/>
                  <a:pt x="0" y="1"/>
                </a:cubicBezTo>
                <a:cubicBezTo>
                  <a:pt x="2" y="0"/>
                  <a:pt x="2" y="0"/>
                  <a:pt x="2" y="0"/>
                </a:cubicBezTo>
                <a:lnTo>
                  <a:pt x="2" y="1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7" name="1"/>
          <p:cNvSpPr/>
          <p:nvPr/>
        </p:nvSpPr>
        <p:spPr bwMode="auto">
          <a:xfrm rot="21152223">
            <a:off x="12067027" y="1483469"/>
            <a:ext cx="18364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8" name="1"/>
          <p:cNvSpPr/>
          <p:nvPr/>
        </p:nvSpPr>
        <p:spPr bwMode="auto">
          <a:xfrm rot="21152223">
            <a:off x="11957389" y="1479323"/>
            <a:ext cx="110182" cy="24990"/>
          </a:xfrm>
          <a:custGeom>
            <a:avLst/>
            <a:gdLst>
              <a:gd name="T0" fmla="*/ 5 w 5"/>
              <a:gd name="T1" fmla="*/ 1 h 2"/>
              <a:gd name="T2" fmla="*/ 0 w 5"/>
              <a:gd name="T3" fmla="*/ 1 h 2"/>
              <a:gd name="T4" fmla="*/ 5 w 5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2">
                <a:moveTo>
                  <a:pt x="5" y="1"/>
                </a:moveTo>
                <a:cubicBezTo>
                  <a:pt x="3" y="2"/>
                  <a:pt x="1" y="2"/>
                  <a:pt x="0" y="1"/>
                </a:cubicBezTo>
                <a:cubicBezTo>
                  <a:pt x="2" y="0"/>
                  <a:pt x="3" y="1"/>
                  <a:pt x="5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9" name="1"/>
          <p:cNvSpPr/>
          <p:nvPr/>
        </p:nvSpPr>
        <p:spPr bwMode="auto">
          <a:xfrm rot="21152223">
            <a:off x="12699335" y="1420773"/>
            <a:ext cx="192822" cy="12495"/>
          </a:xfrm>
          <a:custGeom>
            <a:avLst/>
            <a:gdLst>
              <a:gd name="T0" fmla="*/ 9 w 9"/>
              <a:gd name="T1" fmla="*/ 0 h 1"/>
              <a:gd name="T2" fmla="*/ 0 w 9"/>
              <a:gd name="T3" fmla="*/ 0 h 1"/>
              <a:gd name="T4" fmla="*/ 9 w 9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" h="1">
                <a:moveTo>
                  <a:pt x="9" y="0"/>
                </a:moveTo>
                <a:cubicBezTo>
                  <a:pt x="6" y="1"/>
                  <a:pt x="2" y="1"/>
                  <a:pt x="0" y="0"/>
                </a:cubicBezTo>
                <a:cubicBezTo>
                  <a:pt x="3" y="0"/>
                  <a:pt x="7" y="0"/>
                  <a:pt x="9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0" name="1"/>
          <p:cNvSpPr/>
          <p:nvPr/>
        </p:nvSpPr>
        <p:spPr bwMode="auto">
          <a:xfrm rot="21152223">
            <a:off x="15064911" y="1100437"/>
            <a:ext cx="64276" cy="18744"/>
          </a:xfrm>
          <a:custGeom>
            <a:avLst/>
            <a:gdLst>
              <a:gd name="T0" fmla="*/ 3 w 3"/>
              <a:gd name="T1" fmla="*/ 0 h 1"/>
              <a:gd name="T2" fmla="*/ 0 w 3"/>
              <a:gd name="T3" fmla="*/ 1 h 1"/>
              <a:gd name="T4" fmla="*/ 3 w 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1">
                <a:moveTo>
                  <a:pt x="3" y="0"/>
                </a:moveTo>
                <a:cubicBezTo>
                  <a:pt x="2" y="1"/>
                  <a:pt x="1" y="1"/>
                  <a:pt x="0" y="1"/>
                </a:cubicBezTo>
                <a:cubicBezTo>
                  <a:pt x="1" y="1"/>
                  <a:pt x="2" y="1"/>
                  <a:pt x="3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1" name="1"/>
          <p:cNvSpPr/>
          <p:nvPr/>
        </p:nvSpPr>
        <p:spPr bwMode="auto">
          <a:xfrm rot="21152223">
            <a:off x="15123974" y="1020518"/>
            <a:ext cx="495820" cy="62474"/>
          </a:xfrm>
          <a:custGeom>
            <a:avLst/>
            <a:gdLst>
              <a:gd name="T0" fmla="*/ 23 w 23"/>
              <a:gd name="T1" fmla="*/ 1 h 4"/>
              <a:gd name="T2" fmla="*/ 0 w 23"/>
              <a:gd name="T3" fmla="*/ 3 h 4"/>
              <a:gd name="T4" fmla="*/ 23 w 23"/>
              <a:gd name="T5" fmla="*/ 0 h 4"/>
              <a:gd name="T6" fmla="*/ 23 w 23"/>
              <a:gd name="T7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" h="4">
                <a:moveTo>
                  <a:pt x="23" y="1"/>
                </a:moveTo>
                <a:cubicBezTo>
                  <a:pt x="16" y="4"/>
                  <a:pt x="8" y="3"/>
                  <a:pt x="0" y="3"/>
                </a:cubicBezTo>
                <a:cubicBezTo>
                  <a:pt x="8" y="3"/>
                  <a:pt x="16" y="1"/>
                  <a:pt x="23" y="0"/>
                </a:cubicBezTo>
                <a:lnTo>
                  <a:pt x="23" y="1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2" name="9"/>
          <p:cNvSpPr/>
          <p:nvPr/>
        </p:nvSpPr>
        <p:spPr bwMode="auto">
          <a:xfrm rot="21152223">
            <a:off x="12253674" y="1551755"/>
            <a:ext cx="238728" cy="12495"/>
          </a:xfrm>
          <a:custGeom>
            <a:avLst/>
            <a:gdLst>
              <a:gd name="T0" fmla="*/ 0 w 11"/>
              <a:gd name="T1" fmla="*/ 0 h 1"/>
              <a:gd name="T2" fmla="*/ 11 w 11"/>
              <a:gd name="T3" fmla="*/ 1 h 1"/>
              <a:gd name="T4" fmla="*/ 0 w 1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1">
                <a:moveTo>
                  <a:pt x="0" y="0"/>
                </a:moveTo>
                <a:cubicBezTo>
                  <a:pt x="4" y="0"/>
                  <a:pt x="7" y="1"/>
                  <a:pt x="11" y="1"/>
                </a:cubicBezTo>
                <a:cubicBezTo>
                  <a:pt x="7" y="1"/>
                  <a:pt x="3" y="1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6" name="7"/>
          <p:cNvSpPr/>
          <p:nvPr/>
        </p:nvSpPr>
        <p:spPr bwMode="auto">
          <a:xfrm rot="21152223" flipH="1">
            <a:off x="11221444" y="1343530"/>
            <a:ext cx="527960" cy="78377"/>
          </a:xfrm>
          <a:custGeom>
            <a:avLst/>
            <a:gdLst>
              <a:gd name="T0" fmla="*/ 2 w 23"/>
              <a:gd name="T1" fmla="*/ 4 h 5"/>
              <a:gd name="T2" fmla="*/ 0 w 23"/>
              <a:gd name="T3" fmla="*/ 2 h 5"/>
              <a:gd name="T4" fmla="*/ 17 w 23"/>
              <a:gd name="T5" fmla="*/ 2 h 5"/>
              <a:gd name="T6" fmla="*/ 23 w 23"/>
              <a:gd name="T7" fmla="*/ 4 h 5"/>
              <a:gd name="T8" fmla="*/ 2 w 23"/>
              <a:gd name="T9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5">
                <a:moveTo>
                  <a:pt x="2" y="4"/>
                </a:moveTo>
                <a:cubicBezTo>
                  <a:pt x="0" y="2"/>
                  <a:pt x="0" y="2"/>
                  <a:pt x="0" y="2"/>
                </a:cubicBezTo>
                <a:cubicBezTo>
                  <a:pt x="6" y="0"/>
                  <a:pt x="11" y="2"/>
                  <a:pt x="17" y="2"/>
                </a:cubicBezTo>
                <a:cubicBezTo>
                  <a:pt x="19" y="3"/>
                  <a:pt x="22" y="1"/>
                  <a:pt x="23" y="4"/>
                </a:cubicBezTo>
                <a:cubicBezTo>
                  <a:pt x="16" y="5"/>
                  <a:pt x="9" y="5"/>
                  <a:pt x="2" y="4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7" name="6"/>
          <p:cNvSpPr/>
          <p:nvPr/>
        </p:nvSpPr>
        <p:spPr bwMode="auto">
          <a:xfrm rot="21152223" flipH="1">
            <a:off x="12201793" y="1316650"/>
            <a:ext cx="182388" cy="45722"/>
          </a:xfrm>
          <a:custGeom>
            <a:avLst/>
            <a:gdLst>
              <a:gd name="T0" fmla="*/ 0 w 8"/>
              <a:gd name="T1" fmla="*/ 0 h 3"/>
              <a:gd name="T2" fmla="*/ 8 w 8"/>
              <a:gd name="T3" fmla="*/ 2 h 3"/>
              <a:gd name="T4" fmla="*/ 0 w 8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3">
                <a:moveTo>
                  <a:pt x="0" y="0"/>
                </a:moveTo>
                <a:cubicBezTo>
                  <a:pt x="3" y="1"/>
                  <a:pt x="5" y="1"/>
                  <a:pt x="8" y="2"/>
                </a:cubicBezTo>
                <a:cubicBezTo>
                  <a:pt x="6" y="3"/>
                  <a:pt x="2" y="1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8" name="5"/>
          <p:cNvSpPr/>
          <p:nvPr/>
        </p:nvSpPr>
        <p:spPr bwMode="auto">
          <a:xfrm rot="21152223" flipH="1">
            <a:off x="11032064" y="1484884"/>
            <a:ext cx="153587" cy="32659"/>
          </a:xfrm>
          <a:custGeom>
            <a:avLst/>
            <a:gdLst>
              <a:gd name="T0" fmla="*/ 0 w 7"/>
              <a:gd name="T1" fmla="*/ 0 h 2"/>
              <a:gd name="T2" fmla="*/ 7 w 7"/>
              <a:gd name="T3" fmla="*/ 2 h 2"/>
              <a:gd name="T4" fmla="*/ 0 w 7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2">
                <a:moveTo>
                  <a:pt x="0" y="0"/>
                </a:moveTo>
                <a:cubicBezTo>
                  <a:pt x="2" y="0"/>
                  <a:pt x="4" y="2"/>
                  <a:pt x="7" y="2"/>
                </a:cubicBezTo>
                <a:cubicBezTo>
                  <a:pt x="4" y="2"/>
                  <a:pt x="1" y="2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9" name="3"/>
          <p:cNvSpPr/>
          <p:nvPr/>
        </p:nvSpPr>
        <p:spPr bwMode="auto">
          <a:xfrm rot="21152223" flipH="1">
            <a:off x="8258558" y="1822180"/>
            <a:ext cx="47999" cy="32659"/>
          </a:xfrm>
          <a:custGeom>
            <a:avLst/>
            <a:gdLst>
              <a:gd name="T0" fmla="*/ 0 w 2"/>
              <a:gd name="T1" fmla="*/ 1 h 2"/>
              <a:gd name="T2" fmla="*/ 2 w 2"/>
              <a:gd name="T3" fmla="*/ 1 h 2"/>
              <a:gd name="T4" fmla="*/ 0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1" y="0"/>
                  <a:pt x="2" y="1"/>
                  <a:pt x="2" y="1"/>
                </a:cubicBezTo>
                <a:cubicBezTo>
                  <a:pt x="1" y="1"/>
                  <a:pt x="0" y="2"/>
                  <a:pt x="0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70" name="3"/>
          <p:cNvSpPr/>
          <p:nvPr/>
        </p:nvSpPr>
        <p:spPr bwMode="auto">
          <a:xfrm rot="21152223" flipH="1">
            <a:off x="8457298" y="1778542"/>
            <a:ext cx="316777" cy="32659"/>
          </a:xfrm>
          <a:custGeom>
            <a:avLst/>
            <a:gdLst>
              <a:gd name="T0" fmla="*/ 0 w 14"/>
              <a:gd name="T1" fmla="*/ 2 h 2"/>
              <a:gd name="T2" fmla="*/ 14 w 14"/>
              <a:gd name="T3" fmla="*/ 2 h 2"/>
              <a:gd name="T4" fmla="*/ 0 w 14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2">
                <a:moveTo>
                  <a:pt x="0" y="2"/>
                </a:moveTo>
                <a:cubicBezTo>
                  <a:pt x="5" y="2"/>
                  <a:pt x="9" y="0"/>
                  <a:pt x="14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71" name="2"/>
          <p:cNvSpPr/>
          <p:nvPr/>
        </p:nvSpPr>
        <p:spPr bwMode="auto">
          <a:xfrm rot="21152223" flipH="1">
            <a:off x="8822377" y="1763681"/>
            <a:ext cx="115191" cy="32659"/>
          </a:xfrm>
          <a:custGeom>
            <a:avLst/>
            <a:gdLst>
              <a:gd name="T0" fmla="*/ 5 w 5"/>
              <a:gd name="T1" fmla="*/ 2 h 2"/>
              <a:gd name="T2" fmla="*/ 0 w 5"/>
              <a:gd name="T3" fmla="*/ 2 h 2"/>
              <a:gd name="T4" fmla="*/ 5 w 5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2">
                <a:moveTo>
                  <a:pt x="5" y="2"/>
                </a:moveTo>
                <a:cubicBezTo>
                  <a:pt x="0" y="2"/>
                  <a:pt x="0" y="2"/>
                  <a:pt x="0" y="2"/>
                </a:cubicBezTo>
                <a:cubicBezTo>
                  <a:pt x="2" y="1"/>
                  <a:pt x="5" y="0"/>
                  <a:pt x="5" y="2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72" name="1"/>
          <p:cNvSpPr/>
          <p:nvPr/>
        </p:nvSpPr>
        <p:spPr bwMode="auto">
          <a:xfrm rot="21152223" flipH="1">
            <a:off x="15298137" y="1170708"/>
            <a:ext cx="38397" cy="26126"/>
          </a:xfrm>
          <a:custGeom>
            <a:avLst/>
            <a:gdLst>
              <a:gd name="T0" fmla="*/ 0 w 2"/>
              <a:gd name="T1" fmla="*/ 1 h 2"/>
              <a:gd name="T2" fmla="*/ 2 w 2"/>
              <a:gd name="T3" fmla="*/ 0 h 2"/>
              <a:gd name="T4" fmla="*/ 0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1" y="0"/>
                  <a:pt x="2" y="1"/>
                  <a:pt x="2" y="0"/>
                </a:cubicBezTo>
                <a:cubicBezTo>
                  <a:pt x="2" y="1"/>
                  <a:pt x="1" y="2"/>
                  <a:pt x="0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46" name="1"/>
          <p:cNvSpPr>
            <a:spLocks noEditPoints="1"/>
          </p:cNvSpPr>
          <p:nvPr/>
        </p:nvSpPr>
        <p:spPr bwMode="auto">
          <a:xfrm rot="21152223">
            <a:off x="7641542" y="804041"/>
            <a:ext cx="3182010" cy="975123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5" name="1"/>
          <p:cNvSpPr>
            <a:spLocks noEditPoints="1"/>
          </p:cNvSpPr>
          <p:nvPr/>
        </p:nvSpPr>
        <p:spPr bwMode="auto">
          <a:xfrm rot="21152223" flipH="1">
            <a:off x="6568123" y="1519789"/>
            <a:ext cx="5117421" cy="1285095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635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140" name="1"/>
          <p:cNvSpPr>
            <a:spLocks noEditPoints="1"/>
          </p:cNvSpPr>
          <p:nvPr/>
        </p:nvSpPr>
        <p:spPr bwMode="auto">
          <a:xfrm rot="21263836">
            <a:off x="7348215" y="4659414"/>
            <a:ext cx="3827231" cy="842834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142" name="1"/>
          <p:cNvSpPr>
            <a:spLocks noEditPoints="1"/>
          </p:cNvSpPr>
          <p:nvPr/>
        </p:nvSpPr>
        <p:spPr bwMode="auto">
          <a:xfrm rot="21081761">
            <a:off x="7291750" y="2541893"/>
            <a:ext cx="4228924" cy="671274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122" name="1"/>
          <p:cNvSpPr>
            <a:spLocks noEditPoints="1"/>
          </p:cNvSpPr>
          <p:nvPr/>
        </p:nvSpPr>
        <p:spPr bwMode="auto">
          <a:xfrm rot="21152223">
            <a:off x="6479057" y="3124493"/>
            <a:ext cx="5210419" cy="769567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103" name="1"/>
          <p:cNvSpPr>
            <a:spLocks noEditPoints="1"/>
          </p:cNvSpPr>
          <p:nvPr/>
        </p:nvSpPr>
        <p:spPr bwMode="auto">
          <a:xfrm rot="21037536" flipH="1">
            <a:off x="6919122" y="3633825"/>
            <a:ext cx="4620849" cy="1320739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143" name="1"/>
          <p:cNvSpPr>
            <a:spLocks noEditPoints="1"/>
          </p:cNvSpPr>
          <p:nvPr/>
        </p:nvSpPr>
        <p:spPr bwMode="auto">
          <a:xfrm rot="21263836">
            <a:off x="7883629" y="5282046"/>
            <a:ext cx="3353734" cy="843455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84593" y="1990725"/>
            <a:ext cx="2759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P</a:t>
            </a: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art 04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89657" y="3550536"/>
            <a:ext cx="2892071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截图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&amp;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51868" y="4286528"/>
            <a:ext cx="433127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Screenshots&amp;Videos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: 圆角 9"/>
          <p:cNvSpPr/>
          <p:nvPr/>
        </p:nvSpPr>
        <p:spPr>
          <a:xfrm>
            <a:off x="1928753" y="3191054"/>
            <a:ext cx="1065661" cy="45719"/>
          </a:xfrm>
          <a:prstGeom prst="roundRect">
            <a:avLst>
              <a:gd name="adj" fmla="val 0"/>
            </a:avLst>
          </a:prstGeom>
          <a:solidFill>
            <a:srgbClr val="FDB7B5"/>
          </a:solidFill>
          <a:ln w="12700">
            <a:solidFill>
              <a:srgbClr val="FDB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65" grpId="0" bldLvl="0" animBg="1"/>
      <p:bldP spid="140" grpId="0" bldLvl="0" animBg="1"/>
      <p:bldP spid="142" grpId="0" bldLvl="0" animBg="1"/>
      <p:bldP spid="122" grpId="0" bldLvl="0" animBg="1"/>
      <p:bldP spid="103" grpId="0" animBg="1"/>
      <p:bldP spid="143" grpId="0" bldLvl="0" animBg="1"/>
      <p:bldP spid="7" grpId="0"/>
      <p:bldP spid="2" grpId="0"/>
      <p:bldP spid="9" grpId="0"/>
      <p:bldP spid="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305665" cy="6983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13170" y="3638550"/>
            <a:ext cx="4902835" cy="2320290"/>
          </a:xfrm>
          <a:prstGeom prst="rect">
            <a:avLst/>
          </a:prstGeom>
          <a:solidFill>
            <a:srgbClr val="FDB7B5"/>
          </a:solidFill>
          <a:ln>
            <a:solidFill>
              <a:srgbClr val="FFD9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10630" y="1008380"/>
            <a:ext cx="4902835" cy="2310130"/>
          </a:xfrm>
          <a:prstGeom prst="rect">
            <a:avLst/>
          </a:prstGeom>
          <a:solidFill>
            <a:srgbClr val="FDB7B5"/>
          </a:solidFill>
          <a:ln>
            <a:solidFill>
              <a:srgbClr val="FFD9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8" name="PA_矩形 43"/>
          <p:cNvSpPr/>
          <p:nvPr>
            <p:custDataLst>
              <p:tags r:id="rId2"/>
            </p:custDataLst>
          </p:nvPr>
        </p:nvSpPr>
        <p:spPr>
          <a:xfrm flipH="1">
            <a:off x="-37465" y="-635"/>
            <a:ext cx="5375910" cy="6959600"/>
          </a:xfrm>
          <a:prstGeom prst="rect">
            <a:avLst/>
          </a:prstGeom>
          <a:ln w="38100">
            <a:solidFill>
              <a:srgbClr val="FFD9C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63930" y="1008380"/>
            <a:ext cx="4905375" cy="2310130"/>
          </a:xfrm>
          <a:prstGeom prst="rect">
            <a:avLst/>
          </a:prstGeom>
          <a:solidFill>
            <a:srgbClr val="F9FAFB"/>
          </a:solidFill>
          <a:ln w="25400">
            <a:noFill/>
          </a:ln>
          <a:effectLst>
            <a:outerShdw blurRad="635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84347" y="1095415"/>
            <a:ext cx="180848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DB7B5"/>
                </a:solidFill>
                <a:effectLst/>
                <a:uLnTx/>
                <a:uFillTx/>
                <a:cs typeface="+mn-ea"/>
                <a:sym typeface="+mn-lt"/>
              </a:rPr>
              <a:t>Screenshot 1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DB7B5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1227547" y="1620580"/>
            <a:ext cx="2630164" cy="0"/>
          </a:xfrm>
          <a:prstGeom prst="line">
            <a:avLst/>
          </a:prstGeom>
          <a:ln w="19050">
            <a:solidFill>
              <a:srgbClr val="FDB7B5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434068" y="1082715"/>
            <a:ext cx="180848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Screenshot 2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8433972" y="1620580"/>
            <a:ext cx="2630164" cy="0"/>
          </a:xfrm>
          <a:prstGeom prst="line">
            <a:avLst/>
          </a:prstGeom>
          <a:ln w="1905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963930" y="3638550"/>
            <a:ext cx="4905375" cy="2320925"/>
          </a:xfrm>
          <a:prstGeom prst="rect">
            <a:avLst/>
          </a:prstGeom>
          <a:solidFill>
            <a:srgbClr val="F9FAFB"/>
          </a:solidFill>
          <a:ln w="25400">
            <a:noFill/>
          </a:ln>
          <a:effectLst>
            <a:outerShdw blurRad="635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84347" y="3725998"/>
            <a:ext cx="180848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 dirty="0">
                <a:ln>
                  <a:noFill/>
                </a:ln>
                <a:solidFill>
                  <a:srgbClr val="FDB7B5"/>
                </a:solidFill>
                <a:effectLst/>
                <a:uLnTx/>
                <a:uFillTx/>
                <a:cs typeface="+mn-ea"/>
                <a:sym typeface="+mn-lt"/>
              </a:rPr>
              <a:t>Screenshot 3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DB7B5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1227547" y="4251163"/>
            <a:ext cx="2630164" cy="0"/>
          </a:xfrm>
          <a:prstGeom prst="line">
            <a:avLst/>
          </a:prstGeom>
          <a:ln w="19050">
            <a:solidFill>
              <a:srgbClr val="FDB7B5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8434068" y="3725998"/>
            <a:ext cx="180848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Screenshot 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8433972" y="4251163"/>
            <a:ext cx="2630164" cy="0"/>
          </a:xfrm>
          <a:prstGeom prst="line">
            <a:avLst/>
          </a:prstGeom>
          <a:ln w="1905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4954905" y="2287905"/>
            <a:ext cx="2260600" cy="2260600"/>
          </a:xfrm>
          <a:prstGeom prst="ellipse">
            <a:avLst/>
          </a:prstGeom>
          <a:solidFill>
            <a:srgbClr val="FFFFFF"/>
          </a:solidFill>
          <a:ln w="25400">
            <a:noFill/>
          </a:ln>
          <a:effectLst>
            <a:outerShdw blurRad="635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Freeform 199"/>
          <p:cNvSpPr>
            <a:spLocks noEditPoints="1"/>
          </p:cNvSpPr>
          <p:nvPr/>
        </p:nvSpPr>
        <p:spPr bwMode="auto">
          <a:xfrm>
            <a:off x="5457826" y="2800623"/>
            <a:ext cx="1168400" cy="1235164"/>
          </a:xfrm>
          <a:custGeom>
            <a:avLst/>
            <a:gdLst>
              <a:gd name="T0" fmla="*/ 1177 w 1453"/>
              <a:gd name="T1" fmla="*/ 990 h 1541"/>
              <a:gd name="T2" fmla="*/ 959 w 1453"/>
              <a:gd name="T3" fmla="*/ 1098 h 1541"/>
              <a:gd name="T4" fmla="*/ 535 w 1453"/>
              <a:gd name="T5" fmla="*/ 861 h 1541"/>
              <a:gd name="T6" fmla="*/ 551 w 1453"/>
              <a:gd name="T7" fmla="*/ 770 h 1541"/>
              <a:gd name="T8" fmla="*/ 535 w 1453"/>
              <a:gd name="T9" fmla="*/ 679 h 1541"/>
              <a:gd name="T10" fmla="*/ 958 w 1453"/>
              <a:gd name="T11" fmla="*/ 443 h 1541"/>
              <a:gd name="T12" fmla="*/ 1177 w 1453"/>
              <a:gd name="T13" fmla="*/ 551 h 1541"/>
              <a:gd name="T14" fmla="*/ 1452 w 1453"/>
              <a:gd name="T15" fmla="*/ 276 h 1541"/>
              <a:gd name="T16" fmla="*/ 1177 w 1453"/>
              <a:gd name="T17" fmla="*/ 0 h 1541"/>
              <a:gd name="T18" fmla="*/ 901 w 1453"/>
              <a:gd name="T19" fmla="*/ 276 h 1541"/>
              <a:gd name="T20" fmla="*/ 917 w 1453"/>
              <a:gd name="T21" fmla="*/ 367 h 1541"/>
              <a:gd name="T22" fmla="*/ 494 w 1453"/>
              <a:gd name="T23" fmla="*/ 603 h 1541"/>
              <a:gd name="T24" fmla="*/ 276 w 1453"/>
              <a:gd name="T25" fmla="*/ 495 h 1541"/>
              <a:gd name="T26" fmla="*/ 0 w 1453"/>
              <a:gd name="T27" fmla="*/ 770 h 1541"/>
              <a:gd name="T28" fmla="*/ 276 w 1453"/>
              <a:gd name="T29" fmla="*/ 1046 h 1541"/>
              <a:gd name="T30" fmla="*/ 495 w 1453"/>
              <a:gd name="T31" fmla="*/ 937 h 1541"/>
              <a:gd name="T32" fmla="*/ 918 w 1453"/>
              <a:gd name="T33" fmla="*/ 1174 h 1541"/>
              <a:gd name="T34" fmla="*/ 902 w 1453"/>
              <a:gd name="T35" fmla="*/ 1266 h 1541"/>
              <a:gd name="T36" fmla="*/ 1177 w 1453"/>
              <a:gd name="T37" fmla="*/ 1541 h 1541"/>
              <a:gd name="T38" fmla="*/ 1453 w 1453"/>
              <a:gd name="T39" fmla="*/ 1266 h 1541"/>
              <a:gd name="T40" fmla="*/ 1177 w 1453"/>
              <a:gd name="T41" fmla="*/ 990 h 1541"/>
              <a:gd name="T42" fmla="*/ 1177 w 1453"/>
              <a:gd name="T43" fmla="*/ 87 h 1541"/>
              <a:gd name="T44" fmla="*/ 1366 w 1453"/>
              <a:gd name="T45" fmla="*/ 276 h 1541"/>
              <a:gd name="T46" fmla="*/ 1177 w 1453"/>
              <a:gd name="T47" fmla="*/ 465 h 1541"/>
              <a:gd name="T48" fmla="*/ 988 w 1453"/>
              <a:gd name="T49" fmla="*/ 276 h 1541"/>
              <a:gd name="T50" fmla="*/ 1177 w 1453"/>
              <a:gd name="T51" fmla="*/ 87 h 1541"/>
              <a:gd name="T52" fmla="*/ 276 w 1453"/>
              <a:gd name="T53" fmla="*/ 959 h 1541"/>
              <a:gd name="T54" fmla="*/ 87 w 1453"/>
              <a:gd name="T55" fmla="*/ 770 h 1541"/>
              <a:gd name="T56" fmla="*/ 276 w 1453"/>
              <a:gd name="T57" fmla="*/ 581 h 1541"/>
              <a:gd name="T58" fmla="*/ 465 w 1453"/>
              <a:gd name="T59" fmla="*/ 770 h 1541"/>
              <a:gd name="T60" fmla="*/ 276 w 1453"/>
              <a:gd name="T61" fmla="*/ 959 h 1541"/>
              <a:gd name="T62" fmla="*/ 1177 w 1453"/>
              <a:gd name="T63" fmla="*/ 1454 h 1541"/>
              <a:gd name="T64" fmla="*/ 988 w 1453"/>
              <a:gd name="T65" fmla="*/ 1265 h 1541"/>
              <a:gd name="T66" fmla="*/ 1177 w 1453"/>
              <a:gd name="T67" fmla="*/ 1076 h 1541"/>
              <a:gd name="T68" fmla="*/ 1366 w 1453"/>
              <a:gd name="T69" fmla="*/ 1265 h 1541"/>
              <a:gd name="T70" fmla="*/ 1177 w 1453"/>
              <a:gd name="T71" fmla="*/ 1454 h 1541"/>
              <a:gd name="T72" fmla="*/ 1177 w 1453"/>
              <a:gd name="T73" fmla="*/ 1454 h 1541"/>
              <a:gd name="T74" fmla="*/ 1177 w 1453"/>
              <a:gd name="T75" fmla="*/ 1454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53" h="1541">
                <a:moveTo>
                  <a:pt x="1177" y="990"/>
                </a:moveTo>
                <a:cubicBezTo>
                  <a:pt x="1088" y="990"/>
                  <a:pt x="1009" y="1032"/>
                  <a:pt x="959" y="1098"/>
                </a:cubicBezTo>
                <a:cubicBezTo>
                  <a:pt x="535" y="861"/>
                  <a:pt x="535" y="861"/>
                  <a:pt x="535" y="861"/>
                </a:cubicBezTo>
                <a:cubicBezTo>
                  <a:pt x="545" y="833"/>
                  <a:pt x="551" y="802"/>
                  <a:pt x="551" y="770"/>
                </a:cubicBezTo>
                <a:cubicBezTo>
                  <a:pt x="551" y="738"/>
                  <a:pt x="545" y="708"/>
                  <a:pt x="535" y="679"/>
                </a:cubicBezTo>
                <a:cubicBezTo>
                  <a:pt x="958" y="443"/>
                  <a:pt x="958" y="443"/>
                  <a:pt x="958" y="443"/>
                </a:cubicBezTo>
                <a:cubicBezTo>
                  <a:pt x="1008" y="508"/>
                  <a:pt x="1088" y="551"/>
                  <a:pt x="1177" y="551"/>
                </a:cubicBezTo>
                <a:cubicBezTo>
                  <a:pt x="1328" y="551"/>
                  <a:pt x="1452" y="428"/>
                  <a:pt x="1452" y="276"/>
                </a:cubicBezTo>
                <a:cubicBezTo>
                  <a:pt x="1452" y="124"/>
                  <a:pt x="1329" y="0"/>
                  <a:pt x="1177" y="0"/>
                </a:cubicBezTo>
                <a:cubicBezTo>
                  <a:pt x="1025" y="0"/>
                  <a:pt x="901" y="124"/>
                  <a:pt x="901" y="276"/>
                </a:cubicBezTo>
                <a:cubicBezTo>
                  <a:pt x="901" y="308"/>
                  <a:pt x="907" y="338"/>
                  <a:pt x="917" y="367"/>
                </a:cubicBezTo>
                <a:cubicBezTo>
                  <a:pt x="494" y="603"/>
                  <a:pt x="494" y="603"/>
                  <a:pt x="494" y="603"/>
                </a:cubicBezTo>
                <a:cubicBezTo>
                  <a:pt x="444" y="537"/>
                  <a:pt x="364" y="495"/>
                  <a:pt x="276" y="495"/>
                </a:cubicBezTo>
                <a:cubicBezTo>
                  <a:pt x="124" y="495"/>
                  <a:pt x="0" y="618"/>
                  <a:pt x="0" y="770"/>
                </a:cubicBezTo>
                <a:cubicBezTo>
                  <a:pt x="0" y="922"/>
                  <a:pt x="124" y="1046"/>
                  <a:pt x="276" y="1046"/>
                </a:cubicBezTo>
                <a:cubicBezTo>
                  <a:pt x="365" y="1046"/>
                  <a:pt x="444" y="1003"/>
                  <a:pt x="495" y="937"/>
                </a:cubicBezTo>
                <a:cubicBezTo>
                  <a:pt x="918" y="1174"/>
                  <a:pt x="918" y="1174"/>
                  <a:pt x="918" y="1174"/>
                </a:cubicBezTo>
                <a:cubicBezTo>
                  <a:pt x="908" y="1203"/>
                  <a:pt x="902" y="1234"/>
                  <a:pt x="902" y="1266"/>
                </a:cubicBezTo>
                <a:cubicBezTo>
                  <a:pt x="902" y="1417"/>
                  <a:pt x="1025" y="1541"/>
                  <a:pt x="1177" y="1541"/>
                </a:cubicBezTo>
                <a:cubicBezTo>
                  <a:pt x="1329" y="1541"/>
                  <a:pt x="1453" y="1418"/>
                  <a:pt x="1453" y="1266"/>
                </a:cubicBezTo>
                <a:cubicBezTo>
                  <a:pt x="1453" y="1114"/>
                  <a:pt x="1329" y="990"/>
                  <a:pt x="1177" y="990"/>
                </a:cubicBezTo>
                <a:close/>
                <a:moveTo>
                  <a:pt x="1177" y="87"/>
                </a:moveTo>
                <a:cubicBezTo>
                  <a:pt x="1281" y="87"/>
                  <a:pt x="1366" y="172"/>
                  <a:pt x="1366" y="276"/>
                </a:cubicBezTo>
                <a:cubicBezTo>
                  <a:pt x="1366" y="380"/>
                  <a:pt x="1281" y="465"/>
                  <a:pt x="1177" y="465"/>
                </a:cubicBezTo>
                <a:cubicBezTo>
                  <a:pt x="1073" y="465"/>
                  <a:pt x="988" y="380"/>
                  <a:pt x="988" y="276"/>
                </a:cubicBezTo>
                <a:cubicBezTo>
                  <a:pt x="988" y="172"/>
                  <a:pt x="1073" y="87"/>
                  <a:pt x="1177" y="87"/>
                </a:cubicBezTo>
                <a:close/>
                <a:moveTo>
                  <a:pt x="276" y="959"/>
                </a:moveTo>
                <a:cubicBezTo>
                  <a:pt x="172" y="959"/>
                  <a:pt x="87" y="875"/>
                  <a:pt x="87" y="770"/>
                </a:cubicBezTo>
                <a:cubicBezTo>
                  <a:pt x="87" y="666"/>
                  <a:pt x="172" y="581"/>
                  <a:pt x="276" y="581"/>
                </a:cubicBezTo>
                <a:cubicBezTo>
                  <a:pt x="380" y="581"/>
                  <a:pt x="465" y="666"/>
                  <a:pt x="465" y="770"/>
                </a:cubicBezTo>
                <a:cubicBezTo>
                  <a:pt x="465" y="875"/>
                  <a:pt x="380" y="959"/>
                  <a:pt x="276" y="959"/>
                </a:cubicBezTo>
                <a:close/>
                <a:moveTo>
                  <a:pt x="1177" y="1454"/>
                </a:moveTo>
                <a:cubicBezTo>
                  <a:pt x="1073" y="1454"/>
                  <a:pt x="988" y="1370"/>
                  <a:pt x="988" y="1265"/>
                </a:cubicBezTo>
                <a:cubicBezTo>
                  <a:pt x="988" y="1161"/>
                  <a:pt x="1073" y="1076"/>
                  <a:pt x="1177" y="1076"/>
                </a:cubicBezTo>
                <a:cubicBezTo>
                  <a:pt x="1281" y="1076"/>
                  <a:pt x="1366" y="1161"/>
                  <a:pt x="1366" y="1265"/>
                </a:cubicBezTo>
                <a:cubicBezTo>
                  <a:pt x="1366" y="1370"/>
                  <a:pt x="1281" y="1454"/>
                  <a:pt x="1177" y="1454"/>
                </a:cubicBezTo>
                <a:close/>
                <a:moveTo>
                  <a:pt x="1177" y="1454"/>
                </a:moveTo>
                <a:cubicBezTo>
                  <a:pt x="1177" y="1454"/>
                  <a:pt x="1177" y="1454"/>
                  <a:pt x="1177" y="1454"/>
                </a:cubicBezTo>
              </a:path>
            </a:pathLst>
          </a:custGeom>
          <a:solidFill>
            <a:srgbClr val="FDB7B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73060" y="181737"/>
            <a:ext cx="2084614" cy="5835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作品</a:t>
            </a:r>
            <a:r>
              <a:rPr lang="zh-CN" altLang="en-US" sz="3200" dirty="0">
                <a:solidFill>
                  <a:srgbClr val="92A47A"/>
                </a:solidFill>
                <a:cs typeface="+mn-ea"/>
                <a:sym typeface="+mn-lt"/>
              </a:rPr>
              <a:t>截图</a:t>
            </a:r>
            <a:endParaRPr lang="zh-CN" altLang="en-US" sz="3200" dirty="0">
              <a:solidFill>
                <a:srgbClr val="92A47A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9146" t="19815" r="29271" b="20657"/>
          <a:stretch>
            <a:fillRect/>
          </a:stretch>
        </p:blipFill>
        <p:spPr>
          <a:xfrm>
            <a:off x="1593850" y="1685290"/>
            <a:ext cx="1898015" cy="1528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29146" t="19815" r="29271" b="20657"/>
          <a:stretch>
            <a:fillRect/>
          </a:stretch>
        </p:blipFill>
        <p:spPr>
          <a:xfrm>
            <a:off x="8768080" y="1697990"/>
            <a:ext cx="1919605" cy="1545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29146" t="19815" r="29271" b="20657"/>
          <a:stretch>
            <a:fillRect/>
          </a:stretch>
        </p:blipFill>
        <p:spPr>
          <a:xfrm>
            <a:off x="1593850" y="4316095"/>
            <a:ext cx="1898015" cy="15284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29146" t="19815" r="29271" b="20657"/>
          <a:stretch>
            <a:fillRect/>
          </a:stretch>
        </p:blipFill>
        <p:spPr>
          <a:xfrm>
            <a:off x="8767445" y="4316095"/>
            <a:ext cx="1920240" cy="15462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4" grpId="0" bldLvl="0" animBg="1"/>
      <p:bldP spid="4" grpId="1" animBg="1"/>
      <p:bldP spid="8" grpId="0" bldLvl="0" animBg="1"/>
      <p:bldP spid="2" grpId="0" bldLvl="0" animBg="1"/>
      <p:bldP spid="18" grpId="0" bldLvl="0" animBg="1"/>
      <p:bldP spid="24" grpId="0" bldLvl="0" animBg="1"/>
      <p:bldP spid="27" grpId="0" bldLvl="0" animBg="1"/>
      <p:bldP spid="29" grpId="0" bldLvl="0" animBg="1"/>
      <p:bldP spid="34" grpId="0" bldLvl="0" animBg="1"/>
      <p:bldP spid="12" grpId="0" bldLvl="0" animBg="1"/>
      <p:bldP spid="15" grpId="0" bldLvl="0" animBg="1"/>
      <p:bldP spid="2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635" y="635"/>
            <a:ext cx="12193270" cy="6857365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8" name="矩形 7"/>
          <p:cNvSpPr/>
          <p:nvPr/>
        </p:nvSpPr>
        <p:spPr>
          <a:xfrm>
            <a:off x="292100" y="1092200"/>
            <a:ext cx="10757535" cy="5435600"/>
          </a:xfrm>
          <a:prstGeom prst="rect">
            <a:avLst/>
          </a:prstGeom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5325" y="692151"/>
            <a:ext cx="10801350" cy="5437188"/>
          </a:xfrm>
          <a:prstGeom prst="rect">
            <a:avLst/>
          </a:prstGeom>
          <a:solidFill>
            <a:srgbClr val="FCFCFD"/>
          </a:solidFill>
          <a:ln w="38100">
            <a:solidFill>
              <a:srgbClr val="FDB7B5"/>
            </a:solidFill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5070398" y="289181"/>
            <a:ext cx="2084614" cy="3683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作品</a:t>
            </a:r>
            <a:r>
              <a:rPr lang="zh-CN" altLang="en-US" sz="1800" dirty="0">
                <a:solidFill>
                  <a:srgbClr val="92A47A"/>
                </a:solidFill>
                <a:cs typeface="+mn-ea"/>
                <a:sym typeface="+mn-lt"/>
              </a:rPr>
              <a:t>视频</a:t>
            </a:r>
            <a:endParaRPr lang="zh-CN" altLang="en-US" sz="1800" dirty="0">
              <a:solidFill>
                <a:srgbClr val="92A47A"/>
              </a:solidFill>
              <a:cs typeface="+mn-ea"/>
              <a:sym typeface="+mn-lt"/>
            </a:endParaRPr>
          </a:p>
        </p:txBody>
      </p:sp>
      <p:pic>
        <p:nvPicPr>
          <p:cNvPr id="3" name="20231230_21312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94990" y="1002665"/>
            <a:ext cx="6002020" cy="4816475"/>
          </a:xfrm>
          <a:prstGeom prst="rect">
            <a:avLst/>
          </a:prstGeom>
        </p:spPr>
      </p:pic>
      <p:grpSp>
        <p:nvGrpSpPr>
          <p:cNvPr id="20487" name="组合 8"/>
          <p:cNvGrpSpPr/>
          <p:nvPr/>
        </p:nvGrpSpPr>
        <p:grpSpPr bwMode="auto">
          <a:xfrm>
            <a:off x="9096693" y="1086485"/>
            <a:ext cx="2367280" cy="946151"/>
            <a:chOff x="6003923" y="4322116"/>
            <a:chExt cx="2365389" cy="947416"/>
          </a:xfrm>
        </p:grpSpPr>
        <p:sp>
          <p:nvSpPr>
            <p:cNvPr id="59" name="矩形 58"/>
            <p:cNvSpPr/>
            <p:nvPr>
              <p:custDataLst>
                <p:tags r:id="rId5"/>
              </p:custDataLst>
            </p:nvPr>
          </p:nvSpPr>
          <p:spPr>
            <a:xfrm>
              <a:off x="6003923" y="4623509"/>
              <a:ext cx="2365389" cy="64602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-111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每次点击后前一次的分形图案能保留（代码可以写出，但电脑问题运行时会</a:t>
              </a:r>
              <a:r>
                <a:rPr kumimoji="0" lang="zh-CN" altLang="en-US" sz="1200" b="0" i="0" u="none" strike="noStrike" kern="1200" cap="none" spc="-111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卡住）</a:t>
              </a:r>
              <a:endParaRPr kumimoji="0" lang="zh-CN" altLang="en-US" sz="1200" b="0" i="0" u="none" strike="noStrike" kern="1200" cap="none" spc="-111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6"/>
              </p:custDataLst>
            </p:nvPr>
          </p:nvSpPr>
          <p:spPr>
            <a:xfrm>
              <a:off x="6003923" y="4322116"/>
              <a:ext cx="1714678" cy="337636"/>
            </a:xfrm>
            <a:prstGeom prst="rect">
              <a:avLst/>
            </a:prstGeom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DB7B5"/>
                  </a:solidFill>
                  <a:effectLst/>
                  <a:uLnTx/>
                  <a:uFillTx/>
                  <a:cs typeface="+mn-ea"/>
                  <a:sym typeface="+mn-lt"/>
                </a:rPr>
                <a:t>未来展望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DB7B5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90575" y="1310005"/>
            <a:ext cx="22225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https://github.com/Hnanana132/Creative-Coding-12.31-Homework</a:t>
            </a:r>
            <a:endParaRPr lang="zh-CN" altLang="en-US" sz="100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8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3" grpId="0" bldLvl="0" animBg="1"/>
      <p:bldP spid="8" grpId="0" bldLvl="0" animBg="1"/>
      <p:bldP spid="2" grpId="0" bldLvl="0" animBg="1"/>
      <p:bldP spid="14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45515" y="909320"/>
            <a:ext cx="10297160" cy="5039360"/>
          </a:xfrm>
          <a:prstGeom prst="rect">
            <a:avLst/>
          </a:prstGeom>
          <a:solidFill>
            <a:srgbClr val="FDB7B5">
              <a:alpha val="80000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40331" y="1965326"/>
            <a:ext cx="69132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THANK YOU</a:t>
            </a:r>
            <a:endParaRPr kumimoji="0" lang="en-US" altLang="zh-CN" sz="6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345432" y="4745355"/>
            <a:ext cx="1500505" cy="3606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DB7B5"/>
                </a:solidFill>
                <a:effectLst/>
                <a:uLnTx/>
                <a:uFillTx/>
                <a:cs typeface="+mn-ea"/>
                <a:sym typeface="+mn-lt"/>
              </a:rPr>
              <a:t>END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FDB7B5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640331" y="3119120"/>
            <a:ext cx="6908165" cy="11988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CREATIVE CODING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创意编程研究二｜复杂性2 - 自相似性与分形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99"/>
                            </p:stCondLst>
                            <p:childTnLst>
                              <p:par>
                                <p:cTn id="17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99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9" grpId="0"/>
      <p:bldP spid="19" grpId="1"/>
      <p:bldP spid="46" grpId="0" bldLvl="0" animBg="1"/>
      <p:bldP spid="25" grpId="0"/>
      <p:bldP spid="2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2324559" y="286439"/>
            <a:ext cx="6874898" cy="628512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48113" y="549276"/>
            <a:ext cx="9348561" cy="5759450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18368" y="883504"/>
            <a:ext cx="607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-300" normalizeH="0" baseline="0" noProof="0" dirty="0">
                <a:ln>
                  <a:noFill/>
                </a:ln>
                <a:solidFill>
                  <a:srgbClr val="CFDBAC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en-US" altLang="zh-CN" sz="7200" b="0" i="0" u="none" strike="noStrike" kern="1200" cap="none" spc="-300" normalizeH="0" baseline="0" noProof="0" dirty="0">
              <a:ln>
                <a:noFill/>
              </a:ln>
              <a:solidFill>
                <a:srgbClr val="CFDBA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917974" y="973142"/>
            <a:ext cx="0" cy="5084758"/>
          </a:xfrm>
          <a:prstGeom prst="line">
            <a:avLst/>
          </a:prstGeom>
          <a:ln>
            <a:solidFill>
              <a:srgbClr val="969F9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018368" y="2235218"/>
            <a:ext cx="607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-300" normalizeH="0" baseline="0" noProof="0" dirty="0">
                <a:ln>
                  <a:noFill/>
                </a:ln>
                <a:solidFill>
                  <a:srgbClr val="CFDBAC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0" lang="en-US" altLang="zh-CN" sz="7200" b="0" i="0" u="none" strike="noStrike" kern="1200" cap="none" spc="-300" normalizeH="0" baseline="0" noProof="0" dirty="0">
              <a:ln>
                <a:noFill/>
              </a:ln>
              <a:solidFill>
                <a:srgbClr val="CFDBA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17566" y="3586932"/>
            <a:ext cx="6094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-300" normalizeH="0" baseline="0" noProof="0" dirty="0">
                <a:ln>
                  <a:noFill/>
                </a:ln>
                <a:solidFill>
                  <a:srgbClr val="CFDBAC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endParaRPr kumimoji="0" lang="en-US" altLang="zh-CN" sz="7200" b="0" i="0" u="none" strike="noStrike" kern="1200" cap="none" spc="-300" normalizeH="0" baseline="0" noProof="0" dirty="0">
              <a:ln>
                <a:noFill/>
              </a:ln>
              <a:solidFill>
                <a:srgbClr val="CFDBA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18368" y="4938646"/>
            <a:ext cx="607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-300" normalizeH="0" baseline="0" noProof="0" dirty="0">
                <a:ln>
                  <a:noFill/>
                </a:ln>
                <a:solidFill>
                  <a:srgbClr val="CFDBAC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endParaRPr kumimoji="0" lang="en-US" altLang="zh-CN" sz="7200" b="0" i="0" u="none" strike="noStrike" kern="1200" cap="none" spc="-300" normalizeH="0" baseline="0" noProof="0" dirty="0">
              <a:ln>
                <a:noFill/>
              </a:ln>
              <a:solidFill>
                <a:srgbClr val="CFDBA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5325" y="1"/>
            <a:ext cx="3325132" cy="6858000"/>
          </a:xfrm>
          <a:prstGeom prst="rect">
            <a:avLst/>
          </a:prstGeom>
          <a:solidFill>
            <a:srgbClr val="CFDBAC"/>
          </a:solidFill>
          <a:ln>
            <a:solidFill>
              <a:srgbClr val="FFFFFF"/>
            </a:solidFill>
          </a:ln>
          <a:effectLst>
            <a:outerShdw blurRad="1270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 rot="5400000">
            <a:off x="-232177" y="2830749"/>
            <a:ext cx="44117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22532" y="1092200"/>
            <a:ext cx="1015663" cy="165045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目 录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12510" y="1191260"/>
            <a:ext cx="4506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作品灵感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Work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I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nspiration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12510" y="2420620"/>
            <a:ext cx="4506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作品目标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Work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bjectives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12510" y="3772535"/>
            <a:ext cx="4506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代码实现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C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ode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I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mplementation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12510" y="5123180"/>
            <a:ext cx="4506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截图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&amp;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Screenshots&amp;Videos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0" presetClass="entr" presetSubtype="0" ac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2088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6861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0" presetClass="entr" presetSubtype="0" ac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6105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6861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86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31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0" presetClass="entr" presetSubtype="0" ac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70907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6861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86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332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86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11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0" presetClass="entr" presetSubtype="0" ac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80755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6861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86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234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86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413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86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610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0"/>
                            </p:stCondLst>
                            <p:childTnLst>
                              <p:par>
                                <p:cTn id="99" presetID="35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861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807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3" grpId="0" bldLvl="0" animBg="1"/>
      <p:bldP spid="7" grpId="0"/>
      <p:bldP spid="21" grpId="0"/>
      <p:bldP spid="24" grpId="0"/>
      <p:bldP spid="27" grpId="0"/>
      <p:bldP spid="2" grpId="0" bldLvl="0" animBg="1"/>
      <p:bldP spid="4" grpId="0"/>
      <p:bldP spid="8" grpId="0"/>
      <p:bldP spid="16" grpId="0"/>
      <p:bldP spid="16" grpId="1"/>
      <p:bldP spid="16" grpId="2"/>
      <p:bldP spid="16" grpId="3"/>
      <p:bldP spid="16" grpId="4"/>
      <p:bldP spid="16" grpId="5"/>
      <p:bldP spid="16" grpId="6"/>
      <p:bldP spid="16" grpId="7"/>
      <p:bldP spid="16" grpId="8"/>
      <p:bldP spid="10" grpId="0"/>
      <p:bldP spid="10" grpId="1"/>
      <p:bldP spid="10" grpId="2"/>
      <p:bldP spid="10" grpId="3"/>
      <p:bldP spid="10" grpId="4"/>
      <p:bldP spid="10" grpId="5"/>
      <p:bldP spid="10" grpId="6"/>
      <p:bldP spid="12" grpId="0"/>
      <p:bldP spid="12" grpId="1"/>
      <p:bldP spid="12" grpId="2"/>
      <p:bldP spid="12" grpId="3"/>
      <p:bldP spid="12" grpId="4"/>
      <p:bldP spid="13" grpId="0"/>
      <p:bldP spid="13" grpId="1"/>
      <p:bldP spid="13" grpId="2"/>
      <p:bldP spid="13" grpId="3"/>
      <p:bldP spid="13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BFBFB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734050" y="5118100"/>
            <a:ext cx="1600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33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endParaRPr kumimoji="0" lang="zh-CN" altLang="en-US" sz="138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33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45" name="1"/>
          <p:cNvSpPr/>
          <p:nvPr/>
        </p:nvSpPr>
        <p:spPr bwMode="auto">
          <a:xfrm rot="21152223">
            <a:off x="16171955" y="72642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47" name="1"/>
          <p:cNvSpPr/>
          <p:nvPr/>
        </p:nvSpPr>
        <p:spPr bwMode="auto">
          <a:xfrm rot="21152223">
            <a:off x="10778797" y="-345189"/>
            <a:ext cx="505005" cy="74969"/>
          </a:xfrm>
          <a:custGeom>
            <a:avLst/>
            <a:gdLst>
              <a:gd name="T0" fmla="*/ 2 w 23"/>
              <a:gd name="T1" fmla="*/ 4 h 5"/>
              <a:gd name="T2" fmla="*/ 0 w 23"/>
              <a:gd name="T3" fmla="*/ 2 h 5"/>
              <a:gd name="T4" fmla="*/ 17 w 23"/>
              <a:gd name="T5" fmla="*/ 2 h 5"/>
              <a:gd name="T6" fmla="*/ 23 w 23"/>
              <a:gd name="T7" fmla="*/ 4 h 5"/>
              <a:gd name="T8" fmla="*/ 2 w 23"/>
              <a:gd name="T9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5">
                <a:moveTo>
                  <a:pt x="2" y="4"/>
                </a:moveTo>
                <a:cubicBezTo>
                  <a:pt x="0" y="2"/>
                  <a:pt x="0" y="2"/>
                  <a:pt x="0" y="2"/>
                </a:cubicBezTo>
                <a:cubicBezTo>
                  <a:pt x="6" y="0"/>
                  <a:pt x="11" y="2"/>
                  <a:pt x="17" y="2"/>
                </a:cubicBezTo>
                <a:cubicBezTo>
                  <a:pt x="19" y="3"/>
                  <a:pt x="22" y="1"/>
                  <a:pt x="23" y="4"/>
                </a:cubicBezTo>
                <a:cubicBezTo>
                  <a:pt x="16" y="5"/>
                  <a:pt x="9" y="5"/>
                  <a:pt x="2" y="4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48" name="1"/>
          <p:cNvSpPr/>
          <p:nvPr/>
        </p:nvSpPr>
        <p:spPr bwMode="auto">
          <a:xfrm rot="21152223">
            <a:off x="10187037" y="-170545"/>
            <a:ext cx="174458" cy="43734"/>
          </a:xfrm>
          <a:custGeom>
            <a:avLst/>
            <a:gdLst>
              <a:gd name="T0" fmla="*/ 0 w 8"/>
              <a:gd name="T1" fmla="*/ 0 h 3"/>
              <a:gd name="T2" fmla="*/ 8 w 8"/>
              <a:gd name="T3" fmla="*/ 2 h 3"/>
              <a:gd name="T4" fmla="*/ 0 w 8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3">
                <a:moveTo>
                  <a:pt x="0" y="0"/>
                </a:moveTo>
                <a:cubicBezTo>
                  <a:pt x="3" y="1"/>
                  <a:pt x="5" y="1"/>
                  <a:pt x="8" y="2"/>
                </a:cubicBezTo>
                <a:cubicBezTo>
                  <a:pt x="6" y="3"/>
                  <a:pt x="2" y="1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49" name="1"/>
          <p:cNvSpPr/>
          <p:nvPr/>
        </p:nvSpPr>
        <p:spPr bwMode="auto">
          <a:xfrm rot="21152223">
            <a:off x="11335079" y="-306580"/>
            <a:ext cx="146910" cy="31239"/>
          </a:xfrm>
          <a:custGeom>
            <a:avLst/>
            <a:gdLst>
              <a:gd name="T0" fmla="*/ 0 w 7"/>
              <a:gd name="T1" fmla="*/ 0 h 2"/>
              <a:gd name="T2" fmla="*/ 7 w 7"/>
              <a:gd name="T3" fmla="*/ 2 h 2"/>
              <a:gd name="T4" fmla="*/ 0 w 7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2">
                <a:moveTo>
                  <a:pt x="0" y="0"/>
                </a:moveTo>
                <a:cubicBezTo>
                  <a:pt x="2" y="0"/>
                  <a:pt x="4" y="2"/>
                  <a:pt x="7" y="2"/>
                </a:cubicBezTo>
                <a:cubicBezTo>
                  <a:pt x="4" y="2"/>
                  <a:pt x="1" y="2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0" name="1"/>
          <p:cNvSpPr/>
          <p:nvPr/>
        </p:nvSpPr>
        <p:spPr bwMode="auto">
          <a:xfrm rot="21152223">
            <a:off x="14080881" y="-691152"/>
            <a:ext cx="45912" cy="31239"/>
          </a:xfrm>
          <a:custGeom>
            <a:avLst/>
            <a:gdLst>
              <a:gd name="T0" fmla="*/ 0 w 2"/>
              <a:gd name="T1" fmla="*/ 1 h 2"/>
              <a:gd name="T2" fmla="*/ 2 w 2"/>
              <a:gd name="T3" fmla="*/ 1 h 2"/>
              <a:gd name="T4" fmla="*/ 0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1" y="0"/>
                  <a:pt x="2" y="1"/>
                  <a:pt x="2" y="1"/>
                </a:cubicBezTo>
                <a:cubicBezTo>
                  <a:pt x="1" y="1"/>
                  <a:pt x="0" y="2"/>
                  <a:pt x="0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1" name="1"/>
          <p:cNvSpPr/>
          <p:nvPr/>
        </p:nvSpPr>
        <p:spPr bwMode="auto">
          <a:xfrm rot="21152223">
            <a:off x="13633689" y="-649412"/>
            <a:ext cx="303004" cy="31239"/>
          </a:xfrm>
          <a:custGeom>
            <a:avLst/>
            <a:gdLst>
              <a:gd name="T0" fmla="*/ 0 w 14"/>
              <a:gd name="T1" fmla="*/ 2 h 2"/>
              <a:gd name="T2" fmla="*/ 14 w 14"/>
              <a:gd name="T3" fmla="*/ 2 h 2"/>
              <a:gd name="T4" fmla="*/ 0 w 14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2">
                <a:moveTo>
                  <a:pt x="0" y="2"/>
                </a:moveTo>
                <a:cubicBezTo>
                  <a:pt x="5" y="2"/>
                  <a:pt x="9" y="0"/>
                  <a:pt x="14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2" name="1"/>
          <p:cNvSpPr/>
          <p:nvPr/>
        </p:nvSpPr>
        <p:spPr bwMode="auto">
          <a:xfrm rot="21152223">
            <a:off x="13482173" y="-598034"/>
            <a:ext cx="110182" cy="31239"/>
          </a:xfrm>
          <a:custGeom>
            <a:avLst/>
            <a:gdLst>
              <a:gd name="T0" fmla="*/ 5 w 5"/>
              <a:gd name="T1" fmla="*/ 2 h 2"/>
              <a:gd name="T2" fmla="*/ 0 w 5"/>
              <a:gd name="T3" fmla="*/ 2 h 2"/>
              <a:gd name="T4" fmla="*/ 5 w 5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2">
                <a:moveTo>
                  <a:pt x="5" y="2"/>
                </a:moveTo>
                <a:cubicBezTo>
                  <a:pt x="0" y="2"/>
                  <a:pt x="0" y="2"/>
                  <a:pt x="0" y="2"/>
                </a:cubicBezTo>
                <a:cubicBezTo>
                  <a:pt x="2" y="1"/>
                  <a:pt x="5" y="0"/>
                  <a:pt x="5" y="2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3" name="1"/>
          <p:cNvSpPr/>
          <p:nvPr/>
        </p:nvSpPr>
        <p:spPr bwMode="auto">
          <a:xfrm rot="21152223">
            <a:off x="7422283" y="439995"/>
            <a:ext cx="36727" cy="24990"/>
          </a:xfrm>
          <a:custGeom>
            <a:avLst/>
            <a:gdLst>
              <a:gd name="T0" fmla="*/ 0 w 2"/>
              <a:gd name="T1" fmla="*/ 1 h 2"/>
              <a:gd name="T2" fmla="*/ 2 w 2"/>
              <a:gd name="T3" fmla="*/ 0 h 2"/>
              <a:gd name="T4" fmla="*/ 0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1" y="0"/>
                  <a:pt x="2" y="1"/>
                  <a:pt x="2" y="0"/>
                </a:cubicBezTo>
                <a:cubicBezTo>
                  <a:pt x="2" y="1"/>
                  <a:pt x="1" y="2"/>
                  <a:pt x="0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4" name="1"/>
          <p:cNvSpPr/>
          <p:nvPr/>
        </p:nvSpPr>
        <p:spPr bwMode="auto">
          <a:xfrm rot="21152223">
            <a:off x="7317680" y="625937"/>
            <a:ext cx="101003" cy="31239"/>
          </a:xfrm>
          <a:custGeom>
            <a:avLst/>
            <a:gdLst>
              <a:gd name="T0" fmla="*/ 0 w 5"/>
              <a:gd name="T1" fmla="*/ 1 h 2"/>
              <a:gd name="T2" fmla="*/ 0 w 5"/>
              <a:gd name="T3" fmla="*/ 1 h 2"/>
              <a:gd name="T4" fmla="*/ 5 w 5"/>
              <a:gd name="T5" fmla="*/ 0 h 2"/>
              <a:gd name="T6" fmla="*/ 0 w 5"/>
              <a:gd name="T7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2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5" y="0"/>
                  <a:pt x="5" y="0"/>
                  <a:pt x="5" y="0"/>
                </a:cubicBezTo>
                <a:cubicBezTo>
                  <a:pt x="4" y="1"/>
                  <a:pt x="2" y="2"/>
                  <a:pt x="0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5" name="1"/>
          <p:cNvSpPr/>
          <p:nvPr/>
        </p:nvSpPr>
        <p:spPr bwMode="auto">
          <a:xfrm rot="21152223">
            <a:off x="13234659" y="326125"/>
            <a:ext cx="348911" cy="43734"/>
          </a:xfrm>
          <a:custGeom>
            <a:avLst/>
            <a:gdLst>
              <a:gd name="T0" fmla="*/ 16 w 16"/>
              <a:gd name="T1" fmla="*/ 1 h 3"/>
              <a:gd name="T2" fmla="*/ 0 w 16"/>
              <a:gd name="T3" fmla="*/ 1 h 3"/>
              <a:gd name="T4" fmla="*/ 15 w 16"/>
              <a:gd name="T5" fmla="*/ 0 h 3"/>
              <a:gd name="T6" fmla="*/ 16 w 16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" h="3">
                <a:moveTo>
                  <a:pt x="16" y="1"/>
                </a:moveTo>
                <a:cubicBezTo>
                  <a:pt x="11" y="3"/>
                  <a:pt x="5" y="1"/>
                  <a:pt x="0" y="1"/>
                </a:cubicBezTo>
                <a:cubicBezTo>
                  <a:pt x="15" y="0"/>
                  <a:pt x="15" y="0"/>
                  <a:pt x="15" y="0"/>
                </a:cubicBezTo>
                <a:lnTo>
                  <a:pt x="16" y="1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6" name="1"/>
          <p:cNvSpPr/>
          <p:nvPr/>
        </p:nvSpPr>
        <p:spPr bwMode="auto">
          <a:xfrm rot="21152223">
            <a:off x="11436697" y="1532866"/>
            <a:ext cx="45912" cy="31239"/>
          </a:xfrm>
          <a:custGeom>
            <a:avLst/>
            <a:gdLst>
              <a:gd name="T0" fmla="*/ 2 w 2"/>
              <a:gd name="T1" fmla="*/ 1 h 2"/>
              <a:gd name="T2" fmla="*/ 0 w 2"/>
              <a:gd name="T3" fmla="*/ 1 h 2"/>
              <a:gd name="T4" fmla="*/ 2 w 2"/>
              <a:gd name="T5" fmla="*/ 0 h 2"/>
              <a:gd name="T6" fmla="*/ 2 w 2"/>
              <a:gd name="T7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2">
                <a:moveTo>
                  <a:pt x="2" y="1"/>
                </a:moveTo>
                <a:cubicBezTo>
                  <a:pt x="1" y="1"/>
                  <a:pt x="0" y="2"/>
                  <a:pt x="0" y="1"/>
                </a:cubicBezTo>
                <a:cubicBezTo>
                  <a:pt x="2" y="0"/>
                  <a:pt x="2" y="0"/>
                  <a:pt x="2" y="0"/>
                </a:cubicBezTo>
                <a:lnTo>
                  <a:pt x="2" y="1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7" name="1"/>
          <p:cNvSpPr/>
          <p:nvPr/>
        </p:nvSpPr>
        <p:spPr bwMode="auto">
          <a:xfrm rot="21152223">
            <a:off x="12067027" y="1483469"/>
            <a:ext cx="18364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8" name="1"/>
          <p:cNvSpPr/>
          <p:nvPr/>
        </p:nvSpPr>
        <p:spPr bwMode="auto">
          <a:xfrm rot="21152223">
            <a:off x="11957389" y="1479323"/>
            <a:ext cx="110182" cy="24990"/>
          </a:xfrm>
          <a:custGeom>
            <a:avLst/>
            <a:gdLst>
              <a:gd name="T0" fmla="*/ 5 w 5"/>
              <a:gd name="T1" fmla="*/ 1 h 2"/>
              <a:gd name="T2" fmla="*/ 0 w 5"/>
              <a:gd name="T3" fmla="*/ 1 h 2"/>
              <a:gd name="T4" fmla="*/ 5 w 5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2">
                <a:moveTo>
                  <a:pt x="5" y="1"/>
                </a:moveTo>
                <a:cubicBezTo>
                  <a:pt x="3" y="2"/>
                  <a:pt x="1" y="2"/>
                  <a:pt x="0" y="1"/>
                </a:cubicBezTo>
                <a:cubicBezTo>
                  <a:pt x="2" y="0"/>
                  <a:pt x="3" y="1"/>
                  <a:pt x="5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9" name="1"/>
          <p:cNvSpPr/>
          <p:nvPr/>
        </p:nvSpPr>
        <p:spPr bwMode="auto">
          <a:xfrm rot="21152223">
            <a:off x="12699335" y="1420773"/>
            <a:ext cx="192822" cy="12495"/>
          </a:xfrm>
          <a:custGeom>
            <a:avLst/>
            <a:gdLst>
              <a:gd name="T0" fmla="*/ 9 w 9"/>
              <a:gd name="T1" fmla="*/ 0 h 1"/>
              <a:gd name="T2" fmla="*/ 0 w 9"/>
              <a:gd name="T3" fmla="*/ 0 h 1"/>
              <a:gd name="T4" fmla="*/ 9 w 9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" h="1">
                <a:moveTo>
                  <a:pt x="9" y="0"/>
                </a:moveTo>
                <a:cubicBezTo>
                  <a:pt x="6" y="1"/>
                  <a:pt x="2" y="1"/>
                  <a:pt x="0" y="0"/>
                </a:cubicBezTo>
                <a:cubicBezTo>
                  <a:pt x="3" y="0"/>
                  <a:pt x="7" y="0"/>
                  <a:pt x="9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0" name="1"/>
          <p:cNvSpPr/>
          <p:nvPr/>
        </p:nvSpPr>
        <p:spPr bwMode="auto">
          <a:xfrm rot="21152223">
            <a:off x="15064911" y="1100437"/>
            <a:ext cx="64276" cy="18744"/>
          </a:xfrm>
          <a:custGeom>
            <a:avLst/>
            <a:gdLst>
              <a:gd name="T0" fmla="*/ 3 w 3"/>
              <a:gd name="T1" fmla="*/ 0 h 1"/>
              <a:gd name="T2" fmla="*/ 0 w 3"/>
              <a:gd name="T3" fmla="*/ 1 h 1"/>
              <a:gd name="T4" fmla="*/ 3 w 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1">
                <a:moveTo>
                  <a:pt x="3" y="0"/>
                </a:moveTo>
                <a:cubicBezTo>
                  <a:pt x="2" y="1"/>
                  <a:pt x="1" y="1"/>
                  <a:pt x="0" y="1"/>
                </a:cubicBezTo>
                <a:cubicBezTo>
                  <a:pt x="1" y="1"/>
                  <a:pt x="2" y="1"/>
                  <a:pt x="3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1" name="1"/>
          <p:cNvSpPr/>
          <p:nvPr/>
        </p:nvSpPr>
        <p:spPr bwMode="auto">
          <a:xfrm rot="21152223">
            <a:off x="15123974" y="1020518"/>
            <a:ext cx="495820" cy="62474"/>
          </a:xfrm>
          <a:custGeom>
            <a:avLst/>
            <a:gdLst>
              <a:gd name="T0" fmla="*/ 23 w 23"/>
              <a:gd name="T1" fmla="*/ 1 h 4"/>
              <a:gd name="T2" fmla="*/ 0 w 23"/>
              <a:gd name="T3" fmla="*/ 3 h 4"/>
              <a:gd name="T4" fmla="*/ 23 w 23"/>
              <a:gd name="T5" fmla="*/ 0 h 4"/>
              <a:gd name="T6" fmla="*/ 23 w 23"/>
              <a:gd name="T7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" h="4">
                <a:moveTo>
                  <a:pt x="23" y="1"/>
                </a:moveTo>
                <a:cubicBezTo>
                  <a:pt x="16" y="4"/>
                  <a:pt x="8" y="3"/>
                  <a:pt x="0" y="3"/>
                </a:cubicBezTo>
                <a:cubicBezTo>
                  <a:pt x="8" y="3"/>
                  <a:pt x="16" y="1"/>
                  <a:pt x="23" y="0"/>
                </a:cubicBezTo>
                <a:lnTo>
                  <a:pt x="23" y="1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2" name="9"/>
          <p:cNvSpPr/>
          <p:nvPr/>
        </p:nvSpPr>
        <p:spPr bwMode="auto">
          <a:xfrm rot="21152223">
            <a:off x="12253674" y="1551755"/>
            <a:ext cx="238728" cy="12495"/>
          </a:xfrm>
          <a:custGeom>
            <a:avLst/>
            <a:gdLst>
              <a:gd name="T0" fmla="*/ 0 w 11"/>
              <a:gd name="T1" fmla="*/ 0 h 1"/>
              <a:gd name="T2" fmla="*/ 11 w 11"/>
              <a:gd name="T3" fmla="*/ 1 h 1"/>
              <a:gd name="T4" fmla="*/ 0 w 1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1">
                <a:moveTo>
                  <a:pt x="0" y="0"/>
                </a:moveTo>
                <a:cubicBezTo>
                  <a:pt x="4" y="0"/>
                  <a:pt x="7" y="1"/>
                  <a:pt x="11" y="1"/>
                </a:cubicBezTo>
                <a:cubicBezTo>
                  <a:pt x="7" y="1"/>
                  <a:pt x="3" y="1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6" name="7"/>
          <p:cNvSpPr/>
          <p:nvPr/>
        </p:nvSpPr>
        <p:spPr bwMode="auto">
          <a:xfrm rot="21152223" flipH="1">
            <a:off x="11221444" y="1343530"/>
            <a:ext cx="527960" cy="78377"/>
          </a:xfrm>
          <a:custGeom>
            <a:avLst/>
            <a:gdLst>
              <a:gd name="T0" fmla="*/ 2 w 23"/>
              <a:gd name="T1" fmla="*/ 4 h 5"/>
              <a:gd name="T2" fmla="*/ 0 w 23"/>
              <a:gd name="T3" fmla="*/ 2 h 5"/>
              <a:gd name="T4" fmla="*/ 17 w 23"/>
              <a:gd name="T5" fmla="*/ 2 h 5"/>
              <a:gd name="T6" fmla="*/ 23 w 23"/>
              <a:gd name="T7" fmla="*/ 4 h 5"/>
              <a:gd name="T8" fmla="*/ 2 w 23"/>
              <a:gd name="T9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5">
                <a:moveTo>
                  <a:pt x="2" y="4"/>
                </a:moveTo>
                <a:cubicBezTo>
                  <a:pt x="0" y="2"/>
                  <a:pt x="0" y="2"/>
                  <a:pt x="0" y="2"/>
                </a:cubicBezTo>
                <a:cubicBezTo>
                  <a:pt x="6" y="0"/>
                  <a:pt x="11" y="2"/>
                  <a:pt x="17" y="2"/>
                </a:cubicBezTo>
                <a:cubicBezTo>
                  <a:pt x="19" y="3"/>
                  <a:pt x="22" y="1"/>
                  <a:pt x="23" y="4"/>
                </a:cubicBezTo>
                <a:cubicBezTo>
                  <a:pt x="16" y="5"/>
                  <a:pt x="9" y="5"/>
                  <a:pt x="2" y="4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7" name="6"/>
          <p:cNvSpPr/>
          <p:nvPr/>
        </p:nvSpPr>
        <p:spPr bwMode="auto">
          <a:xfrm rot="21152223" flipH="1">
            <a:off x="12201793" y="1316650"/>
            <a:ext cx="182388" cy="45722"/>
          </a:xfrm>
          <a:custGeom>
            <a:avLst/>
            <a:gdLst>
              <a:gd name="T0" fmla="*/ 0 w 8"/>
              <a:gd name="T1" fmla="*/ 0 h 3"/>
              <a:gd name="T2" fmla="*/ 8 w 8"/>
              <a:gd name="T3" fmla="*/ 2 h 3"/>
              <a:gd name="T4" fmla="*/ 0 w 8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3">
                <a:moveTo>
                  <a:pt x="0" y="0"/>
                </a:moveTo>
                <a:cubicBezTo>
                  <a:pt x="3" y="1"/>
                  <a:pt x="5" y="1"/>
                  <a:pt x="8" y="2"/>
                </a:cubicBezTo>
                <a:cubicBezTo>
                  <a:pt x="6" y="3"/>
                  <a:pt x="2" y="1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8" name="5"/>
          <p:cNvSpPr/>
          <p:nvPr/>
        </p:nvSpPr>
        <p:spPr bwMode="auto">
          <a:xfrm rot="21152223" flipH="1">
            <a:off x="11032064" y="1484884"/>
            <a:ext cx="153587" cy="32659"/>
          </a:xfrm>
          <a:custGeom>
            <a:avLst/>
            <a:gdLst>
              <a:gd name="T0" fmla="*/ 0 w 7"/>
              <a:gd name="T1" fmla="*/ 0 h 2"/>
              <a:gd name="T2" fmla="*/ 7 w 7"/>
              <a:gd name="T3" fmla="*/ 2 h 2"/>
              <a:gd name="T4" fmla="*/ 0 w 7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2">
                <a:moveTo>
                  <a:pt x="0" y="0"/>
                </a:moveTo>
                <a:cubicBezTo>
                  <a:pt x="2" y="0"/>
                  <a:pt x="4" y="2"/>
                  <a:pt x="7" y="2"/>
                </a:cubicBezTo>
                <a:cubicBezTo>
                  <a:pt x="4" y="2"/>
                  <a:pt x="1" y="2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9" name="3"/>
          <p:cNvSpPr/>
          <p:nvPr/>
        </p:nvSpPr>
        <p:spPr bwMode="auto">
          <a:xfrm rot="21152223" flipH="1">
            <a:off x="8258558" y="1822180"/>
            <a:ext cx="47999" cy="32659"/>
          </a:xfrm>
          <a:custGeom>
            <a:avLst/>
            <a:gdLst>
              <a:gd name="T0" fmla="*/ 0 w 2"/>
              <a:gd name="T1" fmla="*/ 1 h 2"/>
              <a:gd name="T2" fmla="*/ 2 w 2"/>
              <a:gd name="T3" fmla="*/ 1 h 2"/>
              <a:gd name="T4" fmla="*/ 0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1" y="0"/>
                  <a:pt x="2" y="1"/>
                  <a:pt x="2" y="1"/>
                </a:cubicBezTo>
                <a:cubicBezTo>
                  <a:pt x="1" y="1"/>
                  <a:pt x="0" y="2"/>
                  <a:pt x="0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70" name="3"/>
          <p:cNvSpPr/>
          <p:nvPr/>
        </p:nvSpPr>
        <p:spPr bwMode="auto">
          <a:xfrm rot="21152223" flipH="1">
            <a:off x="8457298" y="1778542"/>
            <a:ext cx="316777" cy="32659"/>
          </a:xfrm>
          <a:custGeom>
            <a:avLst/>
            <a:gdLst>
              <a:gd name="T0" fmla="*/ 0 w 14"/>
              <a:gd name="T1" fmla="*/ 2 h 2"/>
              <a:gd name="T2" fmla="*/ 14 w 14"/>
              <a:gd name="T3" fmla="*/ 2 h 2"/>
              <a:gd name="T4" fmla="*/ 0 w 14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2">
                <a:moveTo>
                  <a:pt x="0" y="2"/>
                </a:moveTo>
                <a:cubicBezTo>
                  <a:pt x="5" y="2"/>
                  <a:pt x="9" y="0"/>
                  <a:pt x="14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71" name="2"/>
          <p:cNvSpPr/>
          <p:nvPr/>
        </p:nvSpPr>
        <p:spPr bwMode="auto">
          <a:xfrm rot="21152223" flipH="1">
            <a:off x="8822377" y="1763681"/>
            <a:ext cx="115191" cy="32659"/>
          </a:xfrm>
          <a:custGeom>
            <a:avLst/>
            <a:gdLst>
              <a:gd name="T0" fmla="*/ 5 w 5"/>
              <a:gd name="T1" fmla="*/ 2 h 2"/>
              <a:gd name="T2" fmla="*/ 0 w 5"/>
              <a:gd name="T3" fmla="*/ 2 h 2"/>
              <a:gd name="T4" fmla="*/ 5 w 5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2">
                <a:moveTo>
                  <a:pt x="5" y="2"/>
                </a:moveTo>
                <a:cubicBezTo>
                  <a:pt x="0" y="2"/>
                  <a:pt x="0" y="2"/>
                  <a:pt x="0" y="2"/>
                </a:cubicBezTo>
                <a:cubicBezTo>
                  <a:pt x="2" y="1"/>
                  <a:pt x="5" y="0"/>
                  <a:pt x="5" y="2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72" name="1"/>
          <p:cNvSpPr/>
          <p:nvPr/>
        </p:nvSpPr>
        <p:spPr bwMode="auto">
          <a:xfrm rot="21152223" flipH="1">
            <a:off x="15298137" y="1170708"/>
            <a:ext cx="38397" cy="26126"/>
          </a:xfrm>
          <a:custGeom>
            <a:avLst/>
            <a:gdLst>
              <a:gd name="T0" fmla="*/ 0 w 2"/>
              <a:gd name="T1" fmla="*/ 1 h 2"/>
              <a:gd name="T2" fmla="*/ 2 w 2"/>
              <a:gd name="T3" fmla="*/ 0 h 2"/>
              <a:gd name="T4" fmla="*/ 0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1" y="0"/>
                  <a:pt x="2" y="1"/>
                  <a:pt x="2" y="0"/>
                </a:cubicBezTo>
                <a:cubicBezTo>
                  <a:pt x="2" y="1"/>
                  <a:pt x="1" y="2"/>
                  <a:pt x="0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46" name="1"/>
          <p:cNvSpPr>
            <a:spLocks noEditPoints="1"/>
          </p:cNvSpPr>
          <p:nvPr/>
        </p:nvSpPr>
        <p:spPr bwMode="auto">
          <a:xfrm rot="21152223">
            <a:off x="7641542" y="804041"/>
            <a:ext cx="3182010" cy="975123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5" name="1"/>
          <p:cNvSpPr>
            <a:spLocks noEditPoints="1"/>
          </p:cNvSpPr>
          <p:nvPr/>
        </p:nvSpPr>
        <p:spPr bwMode="auto">
          <a:xfrm rot="21152223" flipH="1">
            <a:off x="6568123" y="1519789"/>
            <a:ext cx="5117421" cy="1285095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635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140" name="1"/>
          <p:cNvSpPr>
            <a:spLocks noEditPoints="1"/>
          </p:cNvSpPr>
          <p:nvPr/>
        </p:nvSpPr>
        <p:spPr bwMode="auto">
          <a:xfrm rot="21263836">
            <a:off x="7348215" y="4659414"/>
            <a:ext cx="3827231" cy="842834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142" name="1"/>
          <p:cNvSpPr>
            <a:spLocks noEditPoints="1"/>
          </p:cNvSpPr>
          <p:nvPr/>
        </p:nvSpPr>
        <p:spPr bwMode="auto">
          <a:xfrm rot="21081761">
            <a:off x="7291750" y="2541893"/>
            <a:ext cx="4228924" cy="671274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122" name="1"/>
          <p:cNvSpPr>
            <a:spLocks noEditPoints="1"/>
          </p:cNvSpPr>
          <p:nvPr/>
        </p:nvSpPr>
        <p:spPr bwMode="auto">
          <a:xfrm rot="21152223">
            <a:off x="6479057" y="3124493"/>
            <a:ext cx="5210419" cy="769567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103" name="1"/>
          <p:cNvSpPr>
            <a:spLocks noEditPoints="1"/>
          </p:cNvSpPr>
          <p:nvPr/>
        </p:nvSpPr>
        <p:spPr bwMode="auto">
          <a:xfrm rot="21037536" flipH="1">
            <a:off x="6919122" y="3633825"/>
            <a:ext cx="4620849" cy="1320739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143" name="1"/>
          <p:cNvSpPr>
            <a:spLocks noEditPoints="1"/>
          </p:cNvSpPr>
          <p:nvPr/>
        </p:nvSpPr>
        <p:spPr bwMode="auto">
          <a:xfrm rot="21263836">
            <a:off x="7883629" y="5282046"/>
            <a:ext cx="3353734" cy="843455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84593" y="1990725"/>
            <a:ext cx="2759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P</a:t>
            </a: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art 01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89657" y="3550536"/>
            <a:ext cx="2892071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作品灵感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51868" y="4286528"/>
            <a:ext cx="433127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Work </a:t>
            </a:r>
            <a:r>
              <a:rPr lang="en-US" altLang="zh-CN" sz="120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I</a:t>
            </a:r>
            <a:r>
              <a:rPr lang="zh-CN" altLang="en-US" sz="120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nspiration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: 圆角 9"/>
          <p:cNvSpPr/>
          <p:nvPr/>
        </p:nvSpPr>
        <p:spPr>
          <a:xfrm>
            <a:off x="1928753" y="3191054"/>
            <a:ext cx="1065661" cy="45719"/>
          </a:xfrm>
          <a:prstGeom prst="roundRect">
            <a:avLst>
              <a:gd name="adj" fmla="val 0"/>
            </a:avLst>
          </a:prstGeom>
          <a:solidFill>
            <a:srgbClr val="FDB7B5"/>
          </a:solidFill>
          <a:ln w="12700">
            <a:solidFill>
              <a:srgbClr val="FDB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65" grpId="0" bldLvl="0" animBg="1"/>
      <p:bldP spid="140" grpId="0" bldLvl="0" animBg="1"/>
      <p:bldP spid="142" grpId="0" bldLvl="0" animBg="1"/>
      <p:bldP spid="122" grpId="0" bldLvl="0" animBg="1"/>
      <p:bldP spid="103" grpId="0" animBg="1"/>
      <p:bldP spid="143" grpId="0" bldLvl="0" animBg="1"/>
      <p:bldP spid="7" grpId="0"/>
      <p:bldP spid="2" grpId="0"/>
      <p:bldP spid="9" grpId="0"/>
      <p:bldP spid="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-37465" y="-24130"/>
            <a:ext cx="12305665" cy="6983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7957" y="1094342"/>
            <a:ext cx="9636084" cy="4702366"/>
          </a:xfrm>
          <a:prstGeom prst="rect">
            <a:avLst/>
          </a:prstGeom>
          <a:noFill/>
          <a:ln w="50800">
            <a:solidFill>
              <a:srgbClr val="CFDB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2" name="矩形 1"/>
          <p:cNvSpPr/>
          <p:nvPr/>
        </p:nvSpPr>
        <p:spPr>
          <a:xfrm>
            <a:off x="3742698" y="0"/>
            <a:ext cx="4707874" cy="6858000"/>
          </a:xfrm>
          <a:prstGeom prst="rect">
            <a:avLst/>
          </a:prstGeom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36145" y="1652530"/>
            <a:ext cx="8519710" cy="3585990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07538" y="3220587"/>
            <a:ext cx="7175654" cy="143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-111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1. 取一个实心的三角形。（多数使用等边三角形）</a:t>
            </a:r>
            <a:endParaRPr kumimoji="0" lang="en-US" sz="1400" b="0" i="0" u="none" strike="noStrike" kern="1200" cap="none" spc="-111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-111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2. 沿三边中点的连线，将它分成四个小三角形。</a:t>
            </a:r>
            <a:endParaRPr kumimoji="0" lang="en-US" sz="1400" b="0" i="0" u="none" strike="noStrike" kern="1200" cap="none" spc="-111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-111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3. 去掉中间的那一个小三角形。</a:t>
            </a:r>
            <a:endParaRPr kumimoji="0" lang="en-US" sz="1400" b="0" i="0" u="none" strike="noStrike" kern="1200" cap="none" spc="-111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-111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4. 对其余三个小三角形重复1。</a:t>
            </a:r>
            <a:endParaRPr kumimoji="0" lang="en-US" sz="1400" b="0" i="0" u="none" strike="noStrike" kern="1200" cap="none" spc="-111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76394" y="2245363"/>
            <a:ext cx="36544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DB7B5"/>
                </a:solidFill>
                <a:effectLst/>
                <a:uLnTx/>
                <a:uFillTx/>
                <a:cs typeface="+mn-ea"/>
                <a:sym typeface="+mn-lt"/>
              </a:rPr>
              <a:t>Sierpiński </a:t>
            </a: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FDB7B5"/>
                </a:solidFill>
                <a:effectLst/>
                <a:uLnTx/>
                <a:uFillTx/>
                <a:cs typeface="+mn-ea"/>
                <a:sym typeface="+mn-lt"/>
              </a:rPr>
              <a:t>T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DB7B5"/>
                </a:solidFill>
                <a:effectLst/>
                <a:uLnTx/>
                <a:uFillTx/>
                <a:cs typeface="+mn-ea"/>
                <a:sym typeface="+mn-lt"/>
              </a:rPr>
              <a:t>riangle</a:t>
            </a:r>
            <a:endParaRPr kumimoji="0" lang="zh-CN" altLang="en-US" sz="3600" b="1" i="0" u="none" strike="noStrike" kern="1200" cap="none" spc="0" normalizeH="0" baseline="0" noProof="0">
              <a:ln>
                <a:noFill/>
              </a:ln>
              <a:solidFill>
                <a:srgbClr val="FDB7B5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095991" y="3065336"/>
            <a:ext cx="4000015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073060" y="365252"/>
            <a:ext cx="2084614" cy="5835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作品</a:t>
            </a:r>
            <a:r>
              <a:rPr lang="zh-CN" altLang="en-US" sz="3200" dirty="0">
                <a:solidFill>
                  <a:srgbClr val="92A47A"/>
                </a:solidFill>
                <a:cs typeface="+mn-ea"/>
                <a:sym typeface="+mn-lt"/>
              </a:rPr>
              <a:t>灵感</a:t>
            </a:r>
            <a:endParaRPr lang="zh-CN" altLang="en-US" sz="3200" dirty="0">
              <a:solidFill>
                <a:srgbClr val="92A47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2" grpId="0" bldLvl="0" animBg="1"/>
      <p:bldP spid="3" grpId="0" bldLvl="0" animBg="1"/>
      <p:bldP spid="5" grpId="0"/>
      <p:bldP spid="6" grpId="0"/>
      <p:bldP spid="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BFBFB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734050" y="5118100"/>
            <a:ext cx="1600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33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endParaRPr kumimoji="0" lang="zh-CN" altLang="en-US" sz="138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33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45" name="1"/>
          <p:cNvSpPr/>
          <p:nvPr/>
        </p:nvSpPr>
        <p:spPr bwMode="auto">
          <a:xfrm rot="21152223">
            <a:off x="16171955" y="72642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47" name="1"/>
          <p:cNvSpPr/>
          <p:nvPr/>
        </p:nvSpPr>
        <p:spPr bwMode="auto">
          <a:xfrm rot="21152223">
            <a:off x="10778797" y="-345189"/>
            <a:ext cx="505005" cy="74969"/>
          </a:xfrm>
          <a:custGeom>
            <a:avLst/>
            <a:gdLst>
              <a:gd name="T0" fmla="*/ 2 w 23"/>
              <a:gd name="T1" fmla="*/ 4 h 5"/>
              <a:gd name="T2" fmla="*/ 0 w 23"/>
              <a:gd name="T3" fmla="*/ 2 h 5"/>
              <a:gd name="T4" fmla="*/ 17 w 23"/>
              <a:gd name="T5" fmla="*/ 2 h 5"/>
              <a:gd name="T6" fmla="*/ 23 w 23"/>
              <a:gd name="T7" fmla="*/ 4 h 5"/>
              <a:gd name="T8" fmla="*/ 2 w 23"/>
              <a:gd name="T9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5">
                <a:moveTo>
                  <a:pt x="2" y="4"/>
                </a:moveTo>
                <a:cubicBezTo>
                  <a:pt x="0" y="2"/>
                  <a:pt x="0" y="2"/>
                  <a:pt x="0" y="2"/>
                </a:cubicBezTo>
                <a:cubicBezTo>
                  <a:pt x="6" y="0"/>
                  <a:pt x="11" y="2"/>
                  <a:pt x="17" y="2"/>
                </a:cubicBezTo>
                <a:cubicBezTo>
                  <a:pt x="19" y="3"/>
                  <a:pt x="22" y="1"/>
                  <a:pt x="23" y="4"/>
                </a:cubicBezTo>
                <a:cubicBezTo>
                  <a:pt x="16" y="5"/>
                  <a:pt x="9" y="5"/>
                  <a:pt x="2" y="4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48" name="1"/>
          <p:cNvSpPr/>
          <p:nvPr/>
        </p:nvSpPr>
        <p:spPr bwMode="auto">
          <a:xfrm rot="21152223">
            <a:off x="10187037" y="-170545"/>
            <a:ext cx="174458" cy="43734"/>
          </a:xfrm>
          <a:custGeom>
            <a:avLst/>
            <a:gdLst>
              <a:gd name="T0" fmla="*/ 0 w 8"/>
              <a:gd name="T1" fmla="*/ 0 h 3"/>
              <a:gd name="T2" fmla="*/ 8 w 8"/>
              <a:gd name="T3" fmla="*/ 2 h 3"/>
              <a:gd name="T4" fmla="*/ 0 w 8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3">
                <a:moveTo>
                  <a:pt x="0" y="0"/>
                </a:moveTo>
                <a:cubicBezTo>
                  <a:pt x="3" y="1"/>
                  <a:pt x="5" y="1"/>
                  <a:pt x="8" y="2"/>
                </a:cubicBezTo>
                <a:cubicBezTo>
                  <a:pt x="6" y="3"/>
                  <a:pt x="2" y="1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49" name="1"/>
          <p:cNvSpPr/>
          <p:nvPr/>
        </p:nvSpPr>
        <p:spPr bwMode="auto">
          <a:xfrm rot="21152223">
            <a:off x="11335079" y="-306580"/>
            <a:ext cx="146910" cy="31239"/>
          </a:xfrm>
          <a:custGeom>
            <a:avLst/>
            <a:gdLst>
              <a:gd name="T0" fmla="*/ 0 w 7"/>
              <a:gd name="T1" fmla="*/ 0 h 2"/>
              <a:gd name="T2" fmla="*/ 7 w 7"/>
              <a:gd name="T3" fmla="*/ 2 h 2"/>
              <a:gd name="T4" fmla="*/ 0 w 7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2">
                <a:moveTo>
                  <a:pt x="0" y="0"/>
                </a:moveTo>
                <a:cubicBezTo>
                  <a:pt x="2" y="0"/>
                  <a:pt x="4" y="2"/>
                  <a:pt x="7" y="2"/>
                </a:cubicBezTo>
                <a:cubicBezTo>
                  <a:pt x="4" y="2"/>
                  <a:pt x="1" y="2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0" name="1"/>
          <p:cNvSpPr/>
          <p:nvPr/>
        </p:nvSpPr>
        <p:spPr bwMode="auto">
          <a:xfrm rot="21152223">
            <a:off x="14080881" y="-691152"/>
            <a:ext cx="45912" cy="31239"/>
          </a:xfrm>
          <a:custGeom>
            <a:avLst/>
            <a:gdLst>
              <a:gd name="T0" fmla="*/ 0 w 2"/>
              <a:gd name="T1" fmla="*/ 1 h 2"/>
              <a:gd name="T2" fmla="*/ 2 w 2"/>
              <a:gd name="T3" fmla="*/ 1 h 2"/>
              <a:gd name="T4" fmla="*/ 0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1" y="0"/>
                  <a:pt x="2" y="1"/>
                  <a:pt x="2" y="1"/>
                </a:cubicBezTo>
                <a:cubicBezTo>
                  <a:pt x="1" y="1"/>
                  <a:pt x="0" y="2"/>
                  <a:pt x="0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1" name="1"/>
          <p:cNvSpPr/>
          <p:nvPr/>
        </p:nvSpPr>
        <p:spPr bwMode="auto">
          <a:xfrm rot="21152223">
            <a:off x="13633689" y="-649412"/>
            <a:ext cx="303004" cy="31239"/>
          </a:xfrm>
          <a:custGeom>
            <a:avLst/>
            <a:gdLst>
              <a:gd name="T0" fmla="*/ 0 w 14"/>
              <a:gd name="T1" fmla="*/ 2 h 2"/>
              <a:gd name="T2" fmla="*/ 14 w 14"/>
              <a:gd name="T3" fmla="*/ 2 h 2"/>
              <a:gd name="T4" fmla="*/ 0 w 14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2">
                <a:moveTo>
                  <a:pt x="0" y="2"/>
                </a:moveTo>
                <a:cubicBezTo>
                  <a:pt x="5" y="2"/>
                  <a:pt x="9" y="0"/>
                  <a:pt x="14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2" name="1"/>
          <p:cNvSpPr/>
          <p:nvPr/>
        </p:nvSpPr>
        <p:spPr bwMode="auto">
          <a:xfrm rot="21152223">
            <a:off x="13482173" y="-598034"/>
            <a:ext cx="110182" cy="31239"/>
          </a:xfrm>
          <a:custGeom>
            <a:avLst/>
            <a:gdLst>
              <a:gd name="T0" fmla="*/ 5 w 5"/>
              <a:gd name="T1" fmla="*/ 2 h 2"/>
              <a:gd name="T2" fmla="*/ 0 w 5"/>
              <a:gd name="T3" fmla="*/ 2 h 2"/>
              <a:gd name="T4" fmla="*/ 5 w 5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2">
                <a:moveTo>
                  <a:pt x="5" y="2"/>
                </a:moveTo>
                <a:cubicBezTo>
                  <a:pt x="0" y="2"/>
                  <a:pt x="0" y="2"/>
                  <a:pt x="0" y="2"/>
                </a:cubicBezTo>
                <a:cubicBezTo>
                  <a:pt x="2" y="1"/>
                  <a:pt x="5" y="0"/>
                  <a:pt x="5" y="2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3" name="1"/>
          <p:cNvSpPr/>
          <p:nvPr/>
        </p:nvSpPr>
        <p:spPr bwMode="auto">
          <a:xfrm rot="21152223">
            <a:off x="7422283" y="439995"/>
            <a:ext cx="36727" cy="24990"/>
          </a:xfrm>
          <a:custGeom>
            <a:avLst/>
            <a:gdLst>
              <a:gd name="T0" fmla="*/ 0 w 2"/>
              <a:gd name="T1" fmla="*/ 1 h 2"/>
              <a:gd name="T2" fmla="*/ 2 w 2"/>
              <a:gd name="T3" fmla="*/ 0 h 2"/>
              <a:gd name="T4" fmla="*/ 0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1" y="0"/>
                  <a:pt x="2" y="1"/>
                  <a:pt x="2" y="0"/>
                </a:cubicBezTo>
                <a:cubicBezTo>
                  <a:pt x="2" y="1"/>
                  <a:pt x="1" y="2"/>
                  <a:pt x="0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4" name="1"/>
          <p:cNvSpPr/>
          <p:nvPr/>
        </p:nvSpPr>
        <p:spPr bwMode="auto">
          <a:xfrm rot="21152223">
            <a:off x="7317680" y="625937"/>
            <a:ext cx="101003" cy="31239"/>
          </a:xfrm>
          <a:custGeom>
            <a:avLst/>
            <a:gdLst>
              <a:gd name="T0" fmla="*/ 0 w 5"/>
              <a:gd name="T1" fmla="*/ 1 h 2"/>
              <a:gd name="T2" fmla="*/ 0 w 5"/>
              <a:gd name="T3" fmla="*/ 1 h 2"/>
              <a:gd name="T4" fmla="*/ 5 w 5"/>
              <a:gd name="T5" fmla="*/ 0 h 2"/>
              <a:gd name="T6" fmla="*/ 0 w 5"/>
              <a:gd name="T7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2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5" y="0"/>
                  <a:pt x="5" y="0"/>
                  <a:pt x="5" y="0"/>
                </a:cubicBezTo>
                <a:cubicBezTo>
                  <a:pt x="4" y="1"/>
                  <a:pt x="2" y="2"/>
                  <a:pt x="0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5" name="1"/>
          <p:cNvSpPr/>
          <p:nvPr/>
        </p:nvSpPr>
        <p:spPr bwMode="auto">
          <a:xfrm rot="21152223">
            <a:off x="13234659" y="326125"/>
            <a:ext cx="348911" cy="43734"/>
          </a:xfrm>
          <a:custGeom>
            <a:avLst/>
            <a:gdLst>
              <a:gd name="T0" fmla="*/ 16 w 16"/>
              <a:gd name="T1" fmla="*/ 1 h 3"/>
              <a:gd name="T2" fmla="*/ 0 w 16"/>
              <a:gd name="T3" fmla="*/ 1 h 3"/>
              <a:gd name="T4" fmla="*/ 15 w 16"/>
              <a:gd name="T5" fmla="*/ 0 h 3"/>
              <a:gd name="T6" fmla="*/ 16 w 16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" h="3">
                <a:moveTo>
                  <a:pt x="16" y="1"/>
                </a:moveTo>
                <a:cubicBezTo>
                  <a:pt x="11" y="3"/>
                  <a:pt x="5" y="1"/>
                  <a:pt x="0" y="1"/>
                </a:cubicBezTo>
                <a:cubicBezTo>
                  <a:pt x="15" y="0"/>
                  <a:pt x="15" y="0"/>
                  <a:pt x="15" y="0"/>
                </a:cubicBezTo>
                <a:lnTo>
                  <a:pt x="16" y="1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6" name="1"/>
          <p:cNvSpPr/>
          <p:nvPr/>
        </p:nvSpPr>
        <p:spPr bwMode="auto">
          <a:xfrm rot="21152223">
            <a:off x="11436697" y="1532866"/>
            <a:ext cx="45912" cy="31239"/>
          </a:xfrm>
          <a:custGeom>
            <a:avLst/>
            <a:gdLst>
              <a:gd name="T0" fmla="*/ 2 w 2"/>
              <a:gd name="T1" fmla="*/ 1 h 2"/>
              <a:gd name="T2" fmla="*/ 0 w 2"/>
              <a:gd name="T3" fmla="*/ 1 h 2"/>
              <a:gd name="T4" fmla="*/ 2 w 2"/>
              <a:gd name="T5" fmla="*/ 0 h 2"/>
              <a:gd name="T6" fmla="*/ 2 w 2"/>
              <a:gd name="T7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2">
                <a:moveTo>
                  <a:pt x="2" y="1"/>
                </a:moveTo>
                <a:cubicBezTo>
                  <a:pt x="1" y="1"/>
                  <a:pt x="0" y="2"/>
                  <a:pt x="0" y="1"/>
                </a:cubicBezTo>
                <a:cubicBezTo>
                  <a:pt x="2" y="0"/>
                  <a:pt x="2" y="0"/>
                  <a:pt x="2" y="0"/>
                </a:cubicBezTo>
                <a:lnTo>
                  <a:pt x="2" y="1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7" name="1"/>
          <p:cNvSpPr/>
          <p:nvPr/>
        </p:nvSpPr>
        <p:spPr bwMode="auto">
          <a:xfrm rot="21152223">
            <a:off x="12067027" y="1483469"/>
            <a:ext cx="18364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8" name="1"/>
          <p:cNvSpPr/>
          <p:nvPr/>
        </p:nvSpPr>
        <p:spPr bwMode="auto">
          <a:xfrm rot="21152223">
            <a:off x="11957389" y="1479323"/>
            <a:ext cx="110182" cy="24990"/>
          </a:xfrm>
          <a:custGeom>
            <a:avLst/>
            <a:gdLst>
              <a:gd name="T0" fmla="*/ 5 w 5"/>
              <a:gd name="T1" fmla="*/ 1 h 2"/>
              <a:gd name="T2" fmla="*/ 0 w 5"/>
              <a:gd name="T3" fmla="*/ 1 h 2"/>
              <a:gd name="T4" fmla="*/ 5 w 5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2">
                <a:moveTo>
                  <a:pt x="5" y="1"/>
                </a:moveTo>
                <a:cubicBezTo>
                  <a:pt x="3" y="2"/>
                  <a:pt x="1" y="2"/>
                  <a:pt x="0" y="1"/>
                </a:cubicBezTo>
                <a:cubicBezTo>
                  <a:pt x="2" y="0"/>
                  <a:pt x="3" y="1"/>
                  <a:pt x="5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9" name="1"/>
          <p:cNvSpPr/>
          <p:nvPr/>
        </p:nvSpPr>
        <p:spPr bwMode="auto">
          <a:xfrm rot="21152223">
            <a:off x="12699335" y="1420773"/>
            <a:ext cx="192822" cy="12495"/>
          </a:xfrm>
          <a:custGeom>
            <a:avLst/>
            <a:gdLst>
              <a:gd name="T0" fmla="*/ 9 w 9"/>
              <a:gd name="T1" fmla="*/ 0 h 1"/>
              <a:gd name="T2" fmla="*/ 0 w 9"/>
              <a:gd name="T3" fmla="*/ 0 h 1"/>
              <a:gd name="T4" fmla="*/ 9 w 9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" h="1">
                <a:moveTo>
                  <a:pt x="9" y="0"/>
                </a:moveTo>
                <a:cubicBezTo>
                  <a:pt x="6" y="1"/>
                  <a:pt x="2" y="1"/>
                  <a:pt x="0" y="0"/>
                </a:cubicBezTo>
                <a:cubicBezTo>
                  <a:pt x="3" y="0"/>
                  <a:pt x="7" y="0"/>
                  <a:pt x="9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0" name="1"/>
          <p:cNvSpPr/>
          <p:nvPr/>
        </p:nvSpPr>
        <p:spPr bwMode="auto">
          <a:xfrm rot="21152223">
            <a:off x="15064911" y="1100437"/>
            <a:ext cx="64276" cy="18744"/>
          </a:xfrm>
          <a:custGeom>
            <a:avLst/>
            <a:gdLst>
              <a:gd name="T0" fmla="*/ 3 w 3"/>
              <a:gd name="T1" fmla="*/ 0 h 1"/>
              <a:gd name="T2" fmla="*/ 0 w 3"/>
              <a:gd name="T3" fmla="*/ 1 h 1"/>
              <a:gd name="T4" fmla="*/ 3 w 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1">
                <a:moveTo>
                  <a:pt x="3" y="0"/>
                </a:moveTo>
                <a:cubicBezTo>
                  <a:pt x="2" y="1"/>
                  <a:pt x="1" y="1"/>
                  <a:pt x="0" y="1"/>
                </a:cubicBezTo>
                <a:cubicBezTo>
                  <a:pt x="1" y="1"/>
                  <a:pt x="2" y="1"/>
                  <a:pt x="3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1" name="1"/>
          <p:cNvSpPr/>
          <p:nvPr/>
        </p:nvSpPr>
        <p:spPr bwMode="auto">
          <a:xfrm rot="21152223">
            <a:off x="15123974" y="1020518"/>
            <a:ext cx="495820" cy="62474"/>
          </a:xfrm>
          <a:custGeom>
            <a:avLst/>
            <a:gdLst>
              <a:gd name="T0" fmla="*/ 23 w 23"/>
              <a:gd name="T1" fmla="*/ 1 h 4"/>
              <a:gd name="T2" fmla="*/ 0 w 23"/>
              <a:gd name="T3" fmla="*/ 3 h 4"/>
              <a:gd name="T4" fmla="*/ 23 w 23"/>
              <a:gd name="T5" fmla="*/ 0 h 4"/>
              <a:gd name="T6" fmla="*/ 23 w 23"/>
              <a:gd name="T7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" h="4">
                <a:moveTo>
                  <a:pt x="23" y="1"/>
                </a:moveTo>
                <a:cubicBezTo>
                  <a:pt x="16" y="4"/>
                  <a:pt x="8" y="3"/>
                  <a:pt x="0" y="3"/>
                </a:cubicBezTo>
                <a:cubicBezTo>
                  <a:pt x="8" y="3"/>
                  <a:pt x="16" y="1"/>
                  <a:pt x="23" y="0"/>
                </a:cubicBezTo>
                <a:lnTo>
                  <a:pt x="23" y="1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2" name="9"/>
          <p:cNvSpPr/>
          <p:nvPr/>
        </p:nvSpPr>
        <p:spPr bwMode="auto">
          <a:xfrm rot="21152223">
            <a:off x="12253674" y="1551755"/>
            <a:ext cx="238728" cy="12495"/>
          </a:xfrm>
          <a:custGeom>
            <a:avLst/>
            <a:gdLst>
              <a:gd name="T0" fmla="*/ 0 w 11"/>
              <a:gd name="T1" fmla="*/ 0 h 1"/>
              <a:gd name="T2" fmla="*/ 11 w 11"/>
              <a:gd name="T3" fmla="*/ 1 h 1"/>
              <a:gd name="T4" fmla="*/ 0 w 1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1">
                <a:moveTo>
                  <a:pt x="0" y="0"/>
                </a:moveTo>
                <a:cubicBezTo>
                  <a:pt x="4" y="0"/>
                  <a:pt x="7" y="1"/>
                  <a:pt x="11" y="1"/>
                </a:cubicBezTo>
                <a:cubicBezTo>
                  <a:pt x="7" y="1"/>
                  <a:pt x="3" y="1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6" name="7"/>
          <p:cNvSpPr/>
          <p:nvPr/>
        </p:nvSpPr>
        <p:spPr bwMode="auto">
          <a:xfrm rot="21152223" flipH="1">
            <a:off x="11221444" y="1343530"/>
            <a:ext cx="527960" cy="78377"/>
          </a:xfrm>
          <a:custGeom>
            <a:avLst/>
            <a:gdLst>
              <a:gd name="T0" fmla="*/ 2 w 23"/>
              <a:gd name="T1" fmla="*/ 4 h 5"/>
              <a:gd name="T2" fmla="*/ 0 w 23"/>
              <a:gd name="T3" fmla="*/ 2 h 5"/>
              <a:gd name="T4" fmla="*/ 17 w 23"/>
              <a:gd name="T5" fmla="*/ 2 h 5"/>
              <a:gd name="T6" fmla="*/ 23 w 23"/>
              <a:gd name="T7" fmla="*/ 4 h 5"/>
              <a:gd name="T8" fmla="*/ 2 w 23"/>
              <a:gd name="T9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5">
                <a:moveTo>
                  <a:pt x="2" y="4"/>
                </a:moveTo>
                <a:cubicBezTo>
                  <a:pt x="0" y="2"/>
                  <a:pt x="0" y="2"/>
                  <a:pt x="0" y="2"/>
                </a:cubicBezTo>
                <a:cubicBezTo>
                  <a:pt x="6" y="0"/>
                  <a:pt x="11" y="2"/>
                  <a:pt x="17" y="2"/>
                </a:cubicBezTo>
                <a:cubicBezTo>
                  <a:pt x="19" y="3"/>
                  <a:pt x="22" y="1"/>
                  <a:pt x="23" y="4"/>
                </a:cubicBezTo>
                <a:cubicBezTo>
                  <a:pt x="16" y="5"/>
                  <a:pt x="9" y="5"/>
                  <a:pt x="2" y="4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7" name="6"/>
          <p:cNvSpPr/>
          <p:nvPr/>
        </p:nvSpPr>
        <p:spPr bwMode="auto">
          <a:xfrm rot="21152223" flipH="1">
            <a:off x="12201793" y="1316650"/>
            <a:ext cx="182388" cy="45722"/>
          </a:xfrm>
          <a:custGeom>
            <a:avLst/>
            <a:gdLst>
              <a:gd name="T0" fmla="*/ 0 w 8"/>
              <a:gd name="T1" fmla="*/ 0 h 3"/>
              <a:gd name="T2" fmla="*/ 8 w 8"/>
              <a:gd name="T3" fmla="*/ 2 h 3"/>
              <a:gd name="T4" fmla="*/ 0 w 8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3">
                <a:moveTo>
                  <a:pt x="0" y="0"/>
                </a:moveTo>
                <a:cubicBezTo>
                  <a:pt x="3" y="1"/>
                  <a:pt x="5" y="1"/>
                  <a:pt x="8" y="2"/>
                </a:cubicBezTo>
                <a:cubicBezTo>
                  <a:pt x="6" y="3"/>
                  <a:pt x="2" y="1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8" name="5"/>
          <p:cNvSpPr/>
          <p:nvPr/>
        </p:nvSpPr>
        <p:spPr bwMode="auto">
          <a:xfrm rot="21152223" flipH="1">
            <a:off x="11032064" y="1484884"/>
            <a:ext cx="153587" cy="32659"/>
          </a:xfrm>
          <a:custGeom>
            <a:avLst/>
            <a:gdLst>
              <a:gd name="T0" fmla="*/ 0 w 7"/>
              <a:gd name="T1" fmla="*/ 0 h 2"/>
              <a:gd name="T2" fmla="*/ 7 w 7"/>
              <a:gd name="T3" fmla="*/ 2 h 2"/>
              <a:gd name="T4" fmla="*/ 0 w 7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2">
                <a:moveTo>
                  <a:pt x="0" y="0"/>
                </a:moveTo>
                <a:cubicBezTo>
                  <a:pt x="2" y="0"/>
                  <a:pt x="4" y="2"/>
                  <a:pt x="7" y="2"/>
                </a:cubicBezTo>
                <a:cubicBezTo>
                  <a:pt x="4" y="2"/>
                  <a:pt x="1" y="2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9" name="3"/>
          <p:cNvSpPr/>
          <p:nvPr/>
        </p:nvSpPr>
        <p:spPr bwMode="auto">
          <a:xfrm rot="21152223" flipH="1">
            <a:off x="8258558" y="1822180"/>
            <a:ext cx="47999" cy="32659"/>
          </a:xfrm>
          <a:custGeom>
            <a:avLst/>
            <a:gdLst>
              <a:gd name="T0" fmla="*/ 0 w 2"/>
              <a:gd name="T1" fmla="*/ 1 h 2"/>
              <a:gd name="T2" fmla="*/ 2 w 2"/>
              <a:gd name="T3" fmla="*/ 1 h 2"/>
              <a:gd name="T4" fmla="*/ 0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1" y="0"/>
                  <a:pt x="2" y="1"/>
                  <a:pt x="2" y="1"/>
                </a:cubicBezTo>
                <a:cubicBezTo>
                  <a:pt x="1" y="1"/>
                  <a:pt x="0" y="2"/>
                  <a:pt x="0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70" name="3"/>
          <p:cNvSpPr/>
          <p:nvPr/>
        </p:nvSpPr>
        <p:spPr bwMode="auto">
          <a:xfrm rot="21152223" flipH="1">
            <a:off x="8457298" y="1778542"/>
            <a:ext cx="316777" cy="32659"/>
          </a:xfrm>
          <a:custGeom>
            <a:avLst/>
            <a:gdLst>
              <a:gd name="T0" fmla="*/ 0 w 14"/>
              <a:gd name="T1" fmla="*/ 2 h 2"/>
              <a:gd name="T2" fmla="*/ 14 w 14"/>
              <a:gd name="T3" fmla="*/ 2 h 2"/>
              <a:gd name="T4" fmla="*/ 0 w 14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2">
                <a:moveTo>
                  <a:pt x="0" y="2"/>
                </a:moveTo>
                <a:cubicBezTo>
                  <a:pt x="5" y="2"/>
                  <a:pt x="9" y="0"/>
                  <a:pt x="14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71" name="2"/>
          <p:cNvSpPr/>
          <p:nvPr/>
        </p:nvSpPr>
        <p:spPr bwMode="auto">
          <a:xfrm rot="21152223" flipH="1">
            <a:off x="8822377" y="1763681"/>
            <a:ext cx="115191" cy="32659"/>
          </a:xfrm>
          <a:custGeom>
            <a:avLst/>
            <a:gdLst>
              <a:gd name="T0" fmla="*/ 5 w 5"/>
              <a:gd name="T1" fmla="*/ 2 h 2"/>
              <a:gd name="T2" fmla="*/ 0 w 5"/>
              <a:gd name="T3" fmla="*/ 2 h 2"/>
              <a:gd name="T4" fmla="*/ 5 w 5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2">
                <a:moveTo>
                  <a:pt x="5" y="2"/>
                </a:moveTo>
                <a:cubicBezTo>
                  <a:pt x="0" y="2"/>
                  <a:pt x="0" y="2"/>
                  <a:pt x="0" y="2"/>
                </a:cubicBezTo>
                <a:cubicBezTo>
                  <a:pt x="2" y="1"/>
                  <a:pt x="5" y="0"/>
                  <a:pt x="5" y="2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72" name="1"/>
          <p:cNvSpPr/>
          <p:nvPr/>
        </p:nvSpPr>
        <p:spPr bwMode="auto">
          <a:xfrm rot="21152223" flipH="1">
            <a:off x="15298137" y="1170708"/>
            <a:ext cx="38397" cy="26126"/>
          </a:xfrm>
          <a:custGeom>
            <a:avLst/>
            <a:gdLst>
              <a:gd name="T0" fmla="*/ 0 w 2"/>
              <a:gd name="T1" fmla="*/ 1 h 2"/>
              <a:gd name="T2" fmla="*/ 2 w 2"/>
              <a:gd name="T3" fmla="*/ 0 h 2"/>
              <a:gd name="T4" fmla="*/ 0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1" y="0"/>
                  <a:pt x="2" y="1"/>
                  <a:pt x="2" y="0"/>
                </a:cubicBezTo>
                <a:cubicBezTo>
                  <a:pt x="2" y="1"/>
                  <a:pt x="1" y="2"/>
                  <a:pt x="0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46" name="1"/>
          <p:cNvSpPr>
            <a:spLocks noEditPoints="1"/>
          </p:cNvSpPr>
          <p:nvPr/>
        </p:nvSpPr>
        <p:spPr bwMode="auto">
          <a:xfrm rot="21152223">
            <a:off x="7641542" y="804041"/>
            <a:ext cx="3182010" cy="975123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5" name="1"/>
          <p:cNvSpPr>
            <a:spLocks noEditPoints="1"/>
          </p:cNvSpPr>
          <p:nvPr/>
        </p:nvSpPr>
        <p:spPr bwMode="auto">
          <a:xfrm rot="21152223" flipH="1">
            <a:off x="6568123" y="1519789"/>
            <a:ext cx="5117421" cy="1285095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635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140" name="1"/>
          <p:cNvSpPr>
            <a:spLocks noEditPoints="1"/>
          </p:cNvSpPr>
          <p:nvPr/>
        </p:nvSpPr>
        <p:spPr bwMode="auto">
          <a:xfrm rot="21263836">
            <a:off x="7348215" y="4659414"/>
            <a:ext cx="3827231" cy="842834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142" name="1"/>
          <p:cNvSpPr>
            <a:spLocks noEditPoints="1"/>
          </p:cNvSpPr>
          <p:nvPr/>
        </p:nvSpPr>
        <p:spPr bwMode="auto">
          <a:xfrm rot="21081761">
            <a:off x="7291750" y="2541893"/>
            <a:ext cx="4228924" cy="671274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122" name="1"/>
          <p:cNvSpPr>
            <a:spLocks noEditPoints="1"/>
          </p:cNvSpPr>
          <p:nvPr/>
        </p:nvSpPr>
        <p:spPr bwMode="auto">
          <a:xfrm rot="21152223">
            <a:off x="6479057" y="3124493"/>
            <a:ext cx="5210419" cy="769567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103" name="1"/>
          <p:cNvSpPr>
            <a:spLocks noEditPoints="1"/>
          </p:cNvSpPr>
          <p:nvPr/>
        </p:nvSpPr>
        <p:spPr bwMode="auto">
          <a:xfrm rot="21037536" flipH="1">
            <a:off x="6919122" y="3633825"/>
            <a:ext cx="4620849" cy="1320739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143" name="1"/>
          <p:cNvSpPr>
            <a:spLocks noEditPoints="1"/>
          </p:cNvSpPr>
          <p:nvPr/>
        </p:nvSpPr>
        <p:spPr bwMode="auto">
          <a:xfrm rot="21263836">
            <a:off x="7883629" y="5282046"/>
            <a:ext cx="3353734" cy="843455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84593" y="1990725"/>
            <a:ext cx="2759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P</a:t>
            </a: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art 02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89657" y="3550536"/>
            <a:ext cx="2892071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作品目标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51868" y="4286528"/>
            <a:ext cx="433127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Work </a:t>
            </a:r>
            <a:r>
              <a:rPr lang="en-US" altLang="zh-CN" sz="120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O</a:t>
            </a:r>
            <a:r>
              <a:rPr lang="zh-CN" altLang="en-US" sz="120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bjectives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: 圆角 9"/>
          <p:cNvSpPr/>
          <p:nvPr/>
        </p:nvSpPr>
        <p:spPr>
          <a:xfrm>
            <a:off x="1928753" y="3191054"/>
            <a:ext cx="1065661" cy="45719"/>
          </a:xfrm>
          <a:prstGeom prst="roundRect">
            <a:avLst>
              <a:gd name="adj" fmla="val 0"/>
            </a:avLst>
          </a:prstGeom>
          <a:solidFill>
            <a:srgbClr val="FDB7B5"/>
          </a:solidFill>
          <a:ln w="12700">
            <a:solidFill>
              <a:srgbClr val="FDB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65" grpId="0" bldLvl="0" animBg="1"/>
      <p:bldP spid="140" grpId="0" bldLvl="0" animBg="1"/>
      <p:bldP spid="142" grpId="0" bldLvl="0" animBg="1"/>
      <p:bldP spid="122" grpId="0" bldLvl="0" animBg="1"/>
      <p:bldP spid="103" grpId="0" animBg="1"/>
      <p:bldP spid="143" grpId="0" bldLvl="0" animBg="1"/>
      <p:bldP spid="7" grpId="0"/>
      <p:bldP spid="2" grpId="0"/>
      <p:bldP spid="9" grpId="0"/>
      <p:bldP spid="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635" y="211"/>
            <a:ext cx="12192000" cy="35679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82794" y="-1436838"/>
            <a:ext cx="10226412" cy="2165769"/>
          </a:xfrm>
          <a:prstGeom prst="rect">
            <a:avLst/>
          </a:prstGeom>
          <a:noFill/>
          <a:ln w="25400">
            <a:solidFill>
              <a:srgbClr val="FFD9C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49306" y="1442131"/>
            <a:ext cx="3093388" cy="4262211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22220" y="1810886"/>
            <a:ext cx="2558126" cy="3524702"/>
          </a:xfrm>
          <a:prstGeom prst="rect">
            <a:avLst/>
          </a:prstGeom>
          <a:solidFill>
            <a:srgbClr val="F9FAFB"/>
          </a:solidFill>
          <a:ln>
            <a:noFill/>
          </a:ln>
          <a:effectLst>
            <a:outerShdw blurRad="254000" dist="38100" dir="5400000" algn="t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Freeform 95"/>
          <p:cNvSpPr>
            <a:spLocks noEditPoints="1"/>
          </p:cNvSpPr>
          <p:nvPr/>
        </p:nvSpPr>
        <p:spPr bwMode="auto">
          <a:xfrm>
            <a:off x="8998532" y="2375140"/>
            <a:ext cx="605503" cy="599897"/>
          </a:xfrm>
          <a:custGeom>
            <a:avLst/>
            <a:gdLst>
              <a:gd name="T0" fmla="*/ 1495 w 1495"/>
              <a:gd name="T1" fmla="*/ 748 h 1482"/>
              <a:gd name="T2" fmla="*/ 1276 w 1495"/>
              <a:gd name="T3" fmla="*/ 219 h 1482"/>
              <a:gd name="T4" fmla="*/ 748 w 1495"/>
              <a:gd name="T5" fmla="*/ 0 h 1482"/>
              <a:gd name="T6" fmla="*/ 219 w 1495"/>
              <a:gd name="T7" fmla="*/ 219 h 1482"/>
              <a:gd name="T8" fmla="*/ 0 w 1495"/>
              <a:gd name="T9" fmla="*/ 748 h 1482"/>
              <a:gd name="T10" fmla="*/ 0 w 1495"/>
              <a:gd name="T11" fmla="*/ 1101 h 1482"/>
              <a:gd name="T12" fmla="*/ 363 w 1495"/>
              <a:gd name="T13" fmla="*/ 1464 h 1482"/>
              <a:gd name="T14" fmla="*/ 406 w 1495"/>
              <a:gd name="T15" fmla="*/ 1421 h 1482"/>
              <a:gd name="T16" fmla="*/ 406 w 1495"/>
              <a:gd name="T17" fmla="*/ 782 h 1482"/>
              <a:gd name="T18" fmla="*/ 363 w 1495"/>
              <a:gd name="T19" fmla="*/ 739 h 1482"/>
              <a:gd name="T20" fmla="*/ 86 w 1495"/>
              <a:gd name="T21" fmla="*/ 867 h 1482"/>
              <a:gd name="T22" fmla="*/ 86 w 1495"/>
              <a:gd name="T23" fmla="*/ 748 h 1482"/>
              <a:gd name="T24" fmla="*/ 748 w 1495"/>
              <a:gd name="T25" fmla="*/ 86 h 1482"/>
              <a:gd name="T26" fmla="*/ 1409 w 1495"/>
              <a:gd name="T27" fmla="*/ 748 h 1482"/>
              <a:gd name="T28" fmla="*/ 1410 w 1495"/>
              <a:gd name="T29" fmla="*/ 756 h 1482"/>
              <a:gd name="T30" fmla="*/ 1409 w 1495"/>
              <a:gd name="T31" fmla="*/ 765 h 1482"/>
              <a:gd name="T32" fmla="*/ 1409 w 1495"/>
              <a:gd name="T33" fmla="*/ 884 h 1482"/>
              <a:gd name="T34" fmla="*/ 1132 w 1495"/>
              <a:gd name="T35" fmla="*/ 756 h 1482"/>
              <a:gd name="T36" fmla="*/ 1089 w 1495"/>
              <a:gd name="T37" fmla="*/ 799 h 1482"/>
              <a:gd name="T38" fmla="*/ 1089 w 1495"/>
              <a:gd name="T39" fmla="*/ 1438 h 1482"/>
              <a:gd name="T40" fmla="*/ 1132 w 1495"/>
              <a:gd name="T41" fmla="*/ 1482 h 1482"/>
              <a:gd name="T42" fmla="*/ 1495 w 1495"/>
              <a:gd name="T43" fmla="*/ 1119 h 1482"/>
              <a:gd name="T44" fmla="*/ 1495 w 1495"/>
              <a:gd name="T45" fmla="*/ 765 h 1482"/>
              <a:gd name="T46" fmla="*/ 1494 w 1495"/>
              <a:gd name="T47" fmla="*/ 756 h 1482"/>
              <a:gd name="T48" fmla="*/ 1495 w 1495"/>
              <a:gd name="T49" fmla="*/ 748 h 1482"/>
              <a:gd name="T50" fmla="*/ 319 w 1495"/>
              <a:gd name="T51" fmla="*/ 828 h 1482"/>
              <a:gd name="T52" fmla="*/ 319 w 1495"/>
              <a:gd name="T53" fmla="*/ 1374 h 1482"/>
              <a:gd name="T54" fmla="*/ 86 w 1495"/>
              <a:gd name="T55" fmla="*/ 1101 h 1482"/>
              <a:gd name="T56" fmla="*/ 319 w 1495"/>
              <a:gd name="T57" fmla="*/ 828 h 1482"/>
              <a:gd name="T58" fmla="*/ 1176 w 1495"/>
              <a:gd name="T59" fmla="*/ 1392 h 1482"/>
              <a:gd name="T60" fmla="*/ 1176 w 1495"/>
              <a:gd name="T61" fmla="*/ 846 h 1482"/>
              <a:gd name="T62" fmla="*/ 1409 w 1495"/>
              <a:gd name="T63" fmla="*/ 1119 h 1482"/>
              <a:gd name="T64" fmla="*/ 1176 w 1495"/>
              <a:gd name="T65" fmla="*/ 1392 h 1482"/>
              <a:gd name="T66" fmla="*/ 1176 w 1495"/>
              <a:gd name="T67" fmla="*/ 1392 h 1482"/>
              <a:gd name="T68" fmla="*/ 1176 w 1495"/>
              <a:gd name="T69" fmla="*/ 1392 h 1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95" h="1482">
                <a:moveTo>
                  <a:pt x="1495" y="748"/>
                </a:moveTo>
                <a:cubicBezTo>
                  <a:pt x="1495" y="548"/>
                  <a:pt x="1417" y="360"/>
                  <a:pt x="1276" y="219"/>
                </a:cubicBezTo>
                <a:cubicBezTo>
                  <a:pt x="1135" y="78"/>
                  <a:pt x="947" y="0"/>
                  <a:pt x="748" y="0"/>
                </a:cubicBezTo>
                <a:cubicBezTo>
                  <a:pt x="548" y="0"/>
                  <a:pt x="360" y="78"/>
                  <a:pt x="219" y="219"/>
                </a:cubicBezTo>
                <a:cubicBezTo>
                  <a:pt x="78" y="360"/>
                  <a:pt x="0" y="548"/>
                  <a:pt x="0" y="748"/>
                </a:cubicBezTo>
                <a:cubicBezTo>
                  <a:pt x="0" y="1101"/>
                  <a:pt x="0" y="1101"/>
                  <a:pt x="0" y="1101"/>
                </a:cubicBezTo>
                <a:cubicBezTo>
                  <a:pt x="0" y="1301"/>
                  <a:pt x="163" y="1464"/>
                  <a:pt x="363" y="1464"/>
                </a:cubicBezTo>
                <a:cubicBezTo>
                  <a:pt x="387" y="1464"/>
                  <a:pt x="406" y="1445"/>
                  <a:pt x="406" y="1421"/>
                </a:cubicBezTo>
                <a:cubicBezTo>
                  <a:pt x="406" y="782"/>
                  <a:pt x="406" y="782"/>
                  <a:pt x="406" y="782"/>
                </a:cubicBezTo>
                <a:cubicBezTo>
                  <a:pt x="406" y="758"/>
                  <a:pt x="387" y="739"/>
                  <a:pt x="363" y="739"/>
                </a:cubicBezTo>
                <a:cubicBezTo>
                  <a:pt x="252" y="739"/>
                  <a:pt x="153" y="788"/>
                  <a:pt x="86" y="867"/>
                </a:cubicBezTo>
                <a:cubicBezTo>
                  <a:pt x="86" y="748"/>
                  <a:pt x="86" y="748"/>
                  <a:pt x="86" y="748"/>
                </a:cubicBezTo>
                <a:cubicBezTo>
                  <a:pt x="86" y="383"/>
                  <a:pt x="383" y="86"/>
                  <a:pt x="748" y="86"/>
                </a:cubicBezTo>
                <a:cubicBezTo>
                  <a:pt x="1112" y="86"/>
                  <a:pt x="1409" y="383"/>
                  <a:pt x="1409" y="748"/>
                </a:cubicBezTo>
                <a:cubicBezTo>
                  <a:pt x="1409" y="750"/>
                  <a:pt x="1409" y="753"/>
                  <a:pt x="1410" y="756"/>
                </a:cubicBezTo>
                <a:cubicBezTo>
                  <a:pt x="1409" y="759"/>
                  <a:pt x="1409" y="762"/>
                  <a:pt x="1409" y="765"/>
                </a:cubicBezTo>
                <a:cubicBezTo>
                  <a:pt x="1409" y="884"/>
                  <a:pt x="1409" y="884"/>
                  <a:pt x="1409" y="884"/>
                </a:cubicBezTo>
                <a:cubicBezTo>
                  <a:pt x="1342" y="806"/>
                  <a:pt x="1243" y="756"/>
                  <a:pt x="1132" y="756"/>
                </a:cubicBezTo>
                <a:cubicBezTo>
                  <a:pt x="1108" y="756"/>
                  <a:pt x="1089" y="775"/>
                  <a:pt x="1089" y="799"/>
                </a:cubicBezTo>
                <a:cubicBezTo>
                  <a:pt x="1089" y="1438"/>
                  <a:pt x="1089" y="1438"/>
                  <a:pt x="1089" y="1438"/>
                </a:cubicBezTo>
                <a:cubicBezTo>
                  <a:pt x="1089" y="1462"/>
                  <a:pt x="1108" y="1482"/>
                  <a:pt x="1132" y="1482"/>
                </a:cubicBezTo>
                <a:cubicBezTo>
                  <a:pt x="1332" y="1482"/>
                  <a:pt x="1495" y="1319"/>
                  <a:pt x="1495" y="1119"/>
                </a:cubicBezTo>
                <a:cubicBezTo>
                  <a:pt x="1495" y="765"/>
                  <a:pt x="1495" y="765"/>
                  <a:pt x="1495" y="765"/>
                </a:cubicBezTo>
                <a:cubicBezTo>
                  <a:pt x="1495" y="762"/>
                  <a:pt x="1495" y="759"/>
                  <a:pt x="1494" y="756"/>
                </a:cubicBezTo>
                <a:cubicBezTo>
                  <a:pt x="1495" y="753"/>
                  <a:pt x="1495" y="750"/>
                  <a:pt x="1495" y="748"/>
                </a:cubicBezTo>
                <a:close/>
                <a:moveTo>
                  <a:pt x="319" y="828"/>
                </a:moveTo>
                <a:cubicBezTo>
                  <a:pt x="319" y="1374"/>
                  <a:pt x="319" y="1374"/>
                  <a:pt x="319" y="1374"/>
                </a:cubicBezTo>
                <a:cubicBezTo>
                  <a:pt x="188" y="1354"/>
                  <a:pt x="86" y="1239"/>
                  <a:pt x="86" y="1101"/>
                </a:cubicBezTo>
                <a:cubicBezTo>
                  <a:pt x="86" y="964"/>
                  <a:pt x="188" y="849"/>
                  <a:pt x="319" y="828"/>
                </a:cubicBezTo>
                <a:close/>
                <a:moveTo>
                  <a:pt x="1176" y="1392"/>
                </a:moveTo>
                <a:cubicBezTo>
                  <a:pt x="1176" y="846"/>
                  <a:pt x="1176" y="846"/>
                  <a:pt x="1176" y="846"/>
                </a:cubicBezTo>
                <a:cubicBezTo>
                  <a:pt x="1308" y="867"/>
                  <a:pt x="1409" y="981"/>
                  <a:pt x="1409" y="1119"/>
                </a:cubicBezTo>
                <a:cubicBezTo>
                  <a:pt x="1409" y="1257"/>
                  <a:pt x="1308" y="1371"/>
                  <a:pt x="1176" y="1392"/>
                </a:cubicBezTo>
                <a:close/>
                <a:moveTo>
                  <a:pt x="1176" y="1392"/>
                </a:moveTo>
                <a:cubicBezTo>
                  <a:pt x="1176" y="1392"/>
                  <a:pt x="1176" y="1392"/>
                  <a:pt x="1176" y="1392"/>
                </a:cubicBezTo>
              </a:path>
            </a:pathLst>
          </a:custGeom>
          <a:solidFill>
            <a:srgbClr val="FDB7B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8" name="Group 155"/>
          <p:cNvGrpSpPr>
            <a:grpSpLocks noChangeAspect="1"/>
          </p:cNvGrpSpPr>
          <p:nvPr/>
        </p:nvGrpSpPr>
        <p:grpSpPr bwMode="auto">
          <a:xfrm>
            <a:off x="5682791" y="2118935"/>
            <a:ext cx="826418" cy="684605"/>
            <a:chOff x="2702" y="2322"/>
            <a:chExt cx="338" cy="280"/>
          </a:xfrm>
          <a:solidFill>
            <a:srgbClr val="FDB7B5"/>
          </a:solidFill>
        </p:grpSpPr>
        <p:sp>
          <p:nvSpPr>
            <p:cNvPr id="9" name="Freeform 156"/>
            <p:cNvSpPr>
              <a:spLocks noEditPoints="1"/>
            </p:cNvSpPr>
            <p:nvPr/>
          </p:nvSpPr>
          <p:spPr bwMode="auto">
            <a:xfrm>
              <a:off x="2702" y="2322"/>
              <a:ext cx="338" cy="275"/>
            </a:xfrm>
            <a:custGeom>
              <a:avLst/>
              <a:gdLst>
                <a:gd name="T0" fmla="*/ 1538 w 1561"/>
                <a:gd name="T1" fmla="*/ 352 h 1268"/>
                <a:gd name="T2" fmla="*/ 1132 w 1561"/>
                <a:gd name="T3" fmla="*/ 223 h 1268"/>
                <a:gd name="T4" fmla="*/ 1122 w 1561"/>
                <a:gd name="T5" fmla="*/ 182 h 1268"/>
                <a:gd name="T6" fmla="*/ 892 w 1561"/>
                <a:gd name="T7" fmla="*/ 0 h 1268"/>
                <a:gd name="T8" fmla="*/ 668 w 1561"/>
                <a:gd name="T9" fmla="*/ 0 h 1268"/>
                <a:gd name="T10" fmla="*/ 438 w 1561"/>
                <a:gd name="T11" fmla="*/ 182 h 1268"/>
                <a:gd name="T12" fmla="*/ 429 w 1561"/>
                <a:gd name="T13" fmla="*/ 223 h 1268"/>
                <a:gd name="T14" fmla="*/ 23 w 1561"/>
                <a:gd name="T15" fmla="*/ 352 h 1268"/>
                <a:gd name="T16" fmla="*/ 0 w 1561"/>
                <a:gd name="T17" fmla="*/ 390 h 1268"/>
                <a:gd name="T18" fmla="*/ 0 w 1561"/>
                <a:gd name="T19" fmla="*/ 899 h 1268"/>
                <a:gd name="T20" fmla="*/ 370 w 1561"/>
                <a:gd name="T21" fmla="*/ 1268 h 1268"/>
                <a:gd name="T22" fmla="*/ 413 w 1561"/>
                <a:gd name="T23" fmla="*/ 1225 h 1268"/>
                <a:gd name="T24" fmla="*/ 370 w 1561"/>
                <a:gd name="T25" fmla="*/ 1182 h 1268"/>
                <a:gd name="T26" fmla="*/ 86 w 1561"/>
                <a:gd name="T27" fmla="*/ 899 h 1268"/>
                <a:gd name="T28" fmla="*/ 86 w 1561"/>
                <a:gd name="T29" fmla="*/ 417 h 1268"/>
                <a:gd name="T30" fmla="*/ 472 w 1561"/>
                <a:gd name="T31" fmla="*/ 303 h 1268"/>
                <a:gd name="T32" fmla="*/ 507 w 1561"/>
                <a:gd name="T33" fmla="*/ 271 h 1268"/>
                <a:gd name="T34" fmla="*/ 523 w 1561"/>
                <a:gd name="T35" fmla="*/ 202 h 1268"/>
                <a:gd name="T36" fmla="*/ 668 w 1561"/>
                <a:gd name="T37" fmla="*/ 86 h 1268"/>
                <a:gd name="T38" fmla="*/ 892 w 1561"/>
                <a:gd name="T39" fmla="*/ 86 h 1268"/>
                <a:gd name="T40" fmla="*/ 1038 w 1561"/>
                <a:gd name="T41" fmla="*/ 202 h 1268"/>
                <a:gd name="T42" fmla="*/ 1054 w 1561"/>
                <a:gd name="T43" fmla="*/ 271 h 1268"/>
                <a:gd name="T44" fmla="*/ 1089 w 1561"/>
                <a:gd name="T45" fmla="*/ 303 h 1268"/>
                <a:gd name="T46" fmla="*/ 1474 w 1561"/>
                <a:gd name="T47" fmla="*/ 417 h 1268"/>
                <a:gd name="T48" fmla="*/ 1474 w 1561"/>
                <a:gd name="T49" fmla="*/ 899 h 1268"/>
                <a:gd name="T50" fmla="*/ 1191 w 1561"/>
                <a:gd name="T51" fmla="*/ 1182 h 1268"/>
                <a:gd name="T52" fmla="*/ 1148 w 1561"/>
                <a:gd name="T53" fmla="*/ 1225 h 1268"/>
                <a:gd name="T54" fmla="*/ 1191 w 1561"/>
                <a:gd name="T55" fmla="*/ 1268 h 1268"/>
                <a:gd name="T56" fmla="*/ 1561 w 1561"/>
                <a:gd name="T57" fmla="*/ 899 h 1268"/>
                <a:gd name="T58" fmla="*/ 1561 w 1561"/>
                <a:gd name="T59" fmla="*/ 390 h 1268"/>
                <a:gd name="T60" fmla="*/ 1538 w 1561"/>
                <a:gd name="T61" fmla="*/ 352 h 1268"/>
                <a:gd name="T62" fmla="*/ 1538 w 1561"/>
                <a:gd name="T63" fmla="*/ 352 h 1268"/>
                <a:gd name="T64" fmla="*/ 1538 w 1561"/>
                <a:gd name="T65" fmla="*/ 352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1" h="1268">
                  <a:moveTo>
                    <a:pt x="1538" y="352"/>
                  </a:moveTo>
                  <a:cubicBezTo>
                    <a:pt x="1531" y="348"/>
                    <a:pt x="1381" y="270"/>
                    <a:pt x="1132" y="223"/>
                  </a:cubicBezTo>
                  <a:cubicBezTo>
                    <a:pt x="1122" y="182"/>
                    <a:pt x="1122" y="182"/>
                    <a:pt x="1122" y="182"/>
                  </a:cubicBezTo>
                  <a:cubicBezTo>
                    <a:pt x="1097" y="75"/>
                    <a:pt x="1003" y="0"/>
                    <a:pt x="892" y="0"/>
                  </a:cubicBezTo>
                  <a:cubicBezTo>
                    <a:pt x="668" y="0"/>
                    <a:pt x="668" y="0"/>
                    <a:pt x="668" y="0"/>
                  </a:cubicBezTo>
                  <a:cubicBezTo>
                    <a:pt x="558" y="0"/>
                    <a:pt x="464" y="75"/>
                    <a:pt x="438" y="182"/>
                  </a:cubicBezTo>
                  <a:cubicBezTo>
                    <a:pt x="429" y="223"/>
                    <a:pt x="429" y="223"/>
                    <a:pt x="429" y="223"/>
                  </a:cubicBezTo>
                  <a:cubicBezTo>
                    <a:pt x="179" y="270"/>
                    <a:pt x="29" y="348"/>
                    <a:pt x="23" y="352"/>
                  </a:cubicBezTo>
                  <a:cubicBezTo>
                    <a:pt x="9" y="359"/>
                    <a:pt x="0" y="374"/>
                    <a:pt x="0" y="390"/>
                  </a:cubicBezTo>
                  <a:cubicBezTo>
                    <a:pt x="0" y="899"/>
                    <a:pt x="0" y="899"/>
                    <a:pt x="0" y="899"/>
                  </a:cubicBezTo>
                  <a:cubicBezTo>
                    <a:pt x="0" y="1102"/>
                    <a:pt x="166" y="1268"/>
                    <a:pt x="370" y="1268"/>
                  </a:cubicBezTo>
                  <a:cubicBezTo>
                    <a:pt x="394" y="1268"/>
                    <a:pt x="413" y="1249"/>
                    <a:pt x="413" y="1225"/>
                  </a:cubicBezTo>
                  <a:cubicBezTo>
                    <a:pt x="413" y="1201"/>
                    <a:pt x="394" y="1182"/>
                    <a:pt x="370" y="1182"/>
                  </a:cubicBezTo>
                  <a:cubicBezTo>
                    <a:pt x="214" y="1182"/>
                    <a:pt x="86" y="1055"/>
                    <a:pt x="86" y="899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138" y="393"/>
                    <a:pt x="275" y="337"/>
                    <a:pt x="472" y="303"/>
                  </a:cubicBezTo>
                  <a:cubicBezTo>
                    <a:pt x="489" y="300"/>
                    <a:pt x="503" y="287"/>
                    <a:pt x="507" y="271"/>
                  </a:cubicBezTo>
                  <a:cubicBezTo>
                    <a:pt x="523" y="202"/>
                    <a:pt x="523" y="202"/>
                    <a:pt x="523" y="202"/>
                  </a:cubicBezTo>
                  <a:cubicBezTo>
                    <a:pt x="539" y="134"/>
                    <a:pt x="598" y="86"/>
                    <a:pt x="668" y="86"/>
                  </a:cubicBezTo>
                  <a:cubicBezTo>
                    <a:pt x="892" y="86"/>
                    <a:pt x="892" y="86"/>
                    <a:pt x="892" y="86"/>
                  </a:cubicBezTo>
                  <a:cubicBezTo>
                    <a:pt x="962" y="86"/>
                    <a:pt x="1022" y="134"/>
                    <a:pt x="1038" y="202"/>
                  </a:cubicBezTo>
                  <a:cubicBezTo>
                    <a:pt x="1054" y="271"/>
                    <a:pt x="1054" y="271"/>
                    <a:pt x="1054" y="271"/>
                  </a:cubicBezTo>
                  <a:cubicBezTo>
                    <a:pt x="1058" y="288"/>
                    <a:pt x="1072" y="300"/>
                    <a:pt x="1089" y="303"/>
                  </a:cubicBezTo>
                  <a:cubicBezTo>
                    <a:pt x="1285" y="337"/>
                    <a:pt x="1422" y="393"/>
                    <a:pt x="1474" y="417"/>
                  </a:cubicBezTo>
                  <a:cubicBezTo>
                    <a:pt x="1474" y="899"/>
                    <a:pt x="1474" y="899"/>
                    <a:pt x="1474" y="899"/>
                  </a:cubicBezTo>
                  <a:cubicBezTo>
                    <a:pt x="1474" y="1055"/>
                    <a:pt x="1347" y="1182"/>
                    <a:pt x="1191" y="1182"/>
                  </a:cubicBezTo>
                  <a:cubicBezTo>
                    <a:pt x="1167" y="1182"/>
                    <a:pt x="1148" y="1201"/>
                    <a:pt x="1148" y="1225"/>
                  </a:cubicBezTo>
                  <a:cubicBezTo>
                    <a:pt x="1148" y="1249"/>
                    <a:pt x="1167" y="1268"/>
                    <a:pt x="1191" y="1268"/>
                  </a:cubicBezTo>
                  <a:cubicBezTo>
                    <a:pt x="1395" y="1268"/>
                    <a:pt x="1561" y="1103"/>
                    <a:pt x="1561" y="899"/>
                  </a:cubicBezTo>
                  <a:cubicBezTo>
                    <a:pt x="1561" y="390"/>
                    <a:pt x="1561" y="390"/>
                    <a:pt x="1561" y="390"/>
                  </a:cubicBezTo>
                  <a:cubicBezTo>
                    <a:pt x="1561" y="374"/>
                    <a:pt x="1552" y="359"/>
                    <a:pt x="1538" y="352"/>
                  </a:cubicBezTo>
                  <a:close/>
                  <a:moveTo>
                    <a:pt x="1538" y="352"/>
                  </a:moveTo>
                  <a:cubicBezTo>
                    <a:pt x="1538" y="352"/>
                    <a:pt x="1538" y="352"/>
                    <a:pt x="1538" y="3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Freeform 157"/>
            <p:cNvSpPr>
              <a:spLocks noEditPoints="1"/>
            </p:cNvSpPr>
            <p:nvPr/>
          </p:nvSpPr>
          <p:spPr bwMode="auto">
            <a:xfrm>
              <a:off x="2722" y="2351"/>
              <a:ext cx="52" cy="28"/>
            </a:xfrm>
            <a:custGeom>
              <a:avLst/>
              <a:gdLst>
                <a:gd name="T0" fmla="*/ 48 w 241"/>
                <a:gd name="T1" fmla="*/ 131 h 131"/>
                <a:gd name="T2" fmla="*/ 62 w 241"/>
                <a:gd name="T3" fmla="*/ 129 h 131"/>
                <a:gd name="T4" fmla="*/ 204 w 241"/>
                <a:gd name="T5" fmla="*/ 89 h 131"/>
                <a:gd name="T6" fmla="*/ 236 w 241"/>
                <a:gd name="T7" fmla="*/ 37 h 131"/>
                <a:gd name="T8" fmla="*/ 184 w 241"/>
                <a:gd name="T9" fmla="*/ 5 h 131"/>
                <a:gd name="T10" fmla="*/ 35 w 241"/>
                <a:gd name="T11" fmla="*/ 47 h 131"/>
                <a:gd name="T12" fmla="*/ 7 w 241"/>
                <a:gd name="T13" fmla="*/ 102 h 131"/>
                <a:gd name="T14" fmla="*/ 48 w 241"/>
                <a:gd name="T15" fmla="*/ 131 h 131"/>
                <a:gd name="T16" fmla="*/ 48 w 241"/>
                <a:gd name="T17" fmla="*/ 131 h 131"/>
                <a:gd name="T18" fmla="*/ 48 w 241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131">
                  <a:moveTo>
                    <a:pt x="48" y="131"/>
                  </a:moveTo>
                  <a:cubicBezTo>
                    <a:pt x="53" y="131"/>
                    <a:pt x="57" y="131"/>
                    <a:pt x="62" y="129"/>
                  </a:cubicBezTo>
                  <a:cubicBezTo>
                    <a:pt x="107" y="114"/>
                    <a:pt x="155" y="101"/>
                    <a:pt x="204" y="89"/>
                  </a:cubicBezTo>
                  <a:cubicBezTo>
                    <a:pt x="227" y="84"/>
                    <a:pt x="241" y="60"/>
                    <a:pt x="236" y="37"/>
                  </a:cubicBezTo>
                  <a:cubicBezTo>
                    <a:pt x="230" y="14"/>
                    <a:pt x="207" y="0"/>
                    <a:pt x="184" y="5"/>
                  </a:cubicBezTo>
                  <a:cubicBezTo>
                    <a:pt x="133" y="17"/>
                    <a:pt x="83" y="32"/>
                    <a:pt x="35" y="47"/>
                  </a:cubicBezTo>
                  <a:cubicBezTo>
                    <a:pt x="12" y="55"/>
                    <a:pt x="0" y="79"/>
                    <a:pt x="7" y="102"/>
                  </a:cubicBezTo>
                  <a:cubicBezTo>
                    <a:pt x="14" y="120"/>
                    <a:pt x="31" y="131"/>
                    <a:pt x="48" y="131"/>
                  </a:cubicBezTo>
                  <a:close/>
                  <a:moveTo>
                    <a:pt x="48" y="131"/>
                  </a:moveTo>
                  <a:cubicBezTo>
                    <a:pt x="48" y="131"/>
                    <a:pt x="48" y="131"/>
                    <a:pt x="48" y="1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Freeform 158"/>
            <p:cNvSpPr>
              <a:spLocks noEditPoints="1"/>
            </p:cNvSpPr>
            <p:nvPr/>
          </p:nvSpPr>
          <p:spPr bwMode="auto">
            <a:xfrm>
              <a:off x="2763" y="2387"/>
              <a:ext cx="216" cy="215"/>
            </a:xfrm>
            <a:custGeom>
              <a:avLst/>
              <a:gdLst>
                <a:gd name="T0" fmla="*/ 497 w 995"/>
                <a:gd name="T1" fmla="*/ 0 h 994"/>
                <a:gd name="T2" fmla="*/ 0 w 995"/>
                <a:gd name="T3" fmla="*/ 497 h 994"/>
                <a:gd name="T4" fmla="*/ 497 w 995"/>
                <a:gd name="T5" fmla="*/ 994 h 994"/>
                <a:gd name="T6" fmla="*/ 995 w 995"/>
                <a:gd name="T7" fmla="*/ 497 h 994"/>
                <a:gd name="T8" fmla="*/ 497 w 995"/>
                <a:gd name="T9" fmla="*/ 0 h 994"/>
                <a:gd name="T10" fmla="*/ 497 w 995"/>
                <a:gd name="T11" fmla="*/ 908 h 994"/>
                <a:gd name="T12" fmla="*/ 87 w 995"/>
                <a:gd name="T13" fmla="*/ 497 h 994"/>
                <a:gd name="T14" fmla="*/ 497 w 995"/>
                <a:gd name="T15" fmla="*/ 86 h 994"/>
                <a:gd name="T16" fmla="*/ 908 w 995"/>
                <a:gd name="T17" fmla="*/ 497 h 994"/>
                <a:gd name="T18" fmla="*/ 497 w 995"/>
                <a:gd name="T19" fmla="*/ 908 h 994"/>
                <a:gd name="T20" fmla="*/ 497 w 995"/>
                <a:gd name="T21" fmla="*/ 908 h 994"/>
                <a:gd name="T22" fmla="*/ 497 w 995"/>
                <a:gd name="T23" fmla="*/ 908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5" h="994">
                  <a:moveTo>
                    <a:pt x="497" y="0"/>
                  </a:moveTo>
                  <a:cubicBezTo>
                    <a:pt x="223" y="0"/>
                    <a:pt x="0" y="223"/>
                    <a:pt x="0" y="497"/>
                  </a:cubicBezTo>
                  <a:cubicBezTo>
                    <a:pt x="0" y="771"/>
                    <a:pt x="223" y="994"/>
                    <a:pt x="497" y="994"/>
                  </a:cubicBezTo>
                  <a:cubicBezTo>
                    <a:pt x="772" y="994"/>
                    <a:pt x="995" y="771"/>
                    <a:pt x="995" y="497"/>
                  </a:cubicBezTo>
                  <a:cubicBezTo>
                    <a:pt x="995" y="223"/>
                    <a:pt x="772" y="0"/>
                    <a:pt x="497" y="0"/>
                  </a:cubicBezTo>
                  <a:close/>
                  <a:moveTo>
                    <a:pt x="497" y="908"/>
                  </a:moveTo>
                  <a:cubicBezTo>
                    <a:pt x="271" y="908"/>
                    <a:pt x="87" y="724"/>
                    <a:pt x="87" y="497"/>
                  </a:cubicBezTo>
                  <a:cubicBezTo>
                    <a:pt x="87" y="271"/>
                    <a:pt x="271" y="86"/>
                    <a:pt x="497" y="86"/>
                  </a:cubicBezTo>
                  <a:cubicBezTo>
                    <a:pt x="724" y="86"/>
                    <a:pt x="908" y="270"/>
                    <a:pt x="908" y="497"/>
                  </a:cubicBezTo>
                  <a:cubicBezTo>
                    <a:pt x="908" y="723"/>
                    <a:pt x="724" y="908"/>
                    <a:pt x="497" y="908"/>
                  </a:cubicBezTo>
                  <a:close/>
                  <a:moveTo>
                    <a:pt x="497" y="908"/>
                  </a:moveTo>
                  <a:cubicBezTo>
                    <a:pt x="497" y="908"/>
                    <a:pt x="497" y="908"/>
                    <a:pt x="497" y="9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612095" y="1810886"/>
            <a:ext cx="2558126" cy="3524702"/>
          </a:xfrm>
          <a:prstGeom prst="rect">
            <a:avLst/>
          </a:prstGeom>
          <a:solidFill>
            <a:srgbClr val="F9FAFB"/>
          </a:solidFill>
          <a:ln>
            <a:noFill/>
          </a:ln>
          <a:effectLst>
            <a:outerShdw blurRad="254000" dist="38100" dir="5400000" algn="t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Freeform 103"/>
          <p:cNvSpPr>
            <a:spLocks noEditPoints="1"/>
          </p:cNvSpPr>
          <p:nvPr/>
        </p:nvSpPr>
        <p:spPr bwMode="auto">
          <a:xfrm>
            <a:off x="2563022" y="2365796"/>
            <a:ext cx="655391" cy="622524"/>
          </a:xfrm>
          <a:custGeom>
            <a:avLst/>
            <a:gdLst>
              <a:gd name="T0" fmla="*/ 1546 w 1566"/>
              <a:gd name="T1" fmla="*/ 674 h 1489"/>
              <a:gd name="T2" fmla="*/ 814 w 1566"/>
              <a:gd name="T3" fmla="*/ 20 h 1489"/>
              <a:gd name="T4" fmla="*/ 810 w 1566"/>
              <a:gd name="T5" fmla="*/ 16 h 1489"/>
              <a:gd name="T6" fmla="*/ 752 w 1566"/>
              <a:gd name="T7" fmla="*/ 15 h 1489"/>
              <a:gd name="T8" fmla="*/ 19 w 1566"/>
              <a:gd name="T9" fmla="*/ 670 h 1489"/>
              <a:gd name="T10" fmla="*/ 16 w 1566"/>
              <a:gd name="T11" fmla="*/ 731 h 1489"/>
              <a:gd name="T12" fmla="*/ 48 w 1566"/>
              <a:gd name="T13" fmla="*/ 746 h 1489"/>
              <a:gd name="T14" fmla="*/ 77 w 1566"/>
              <a:gd name="T15" fmla="*/ 735 h 1489"/>
              <a:gd name="T16" fmla="*/ 209 w 1566"/>
              <a:gd name="T17" fmla="*/ 617 h 1489"/>
              <a:gd name="T18" fmla="*/ 209 w 1566"/>
              <a:gd name="T19" fmla="*/ 1380 h 1489"/>
              <a:gd name="T20" fmla="*/ 318 w 1566"/>
              <a:gd name="T21" fmla="*/ 1489 h 1489"/>
              <a:gd name="T22" fmla="*/ 549 w 1566"/>
              <a:gd name="T23" fmla="*/ 1489 h 1489"/>
              <a:gd name="T24" fmla="*/ 651 w 1566"/>
              <a:gd name="T25" fmla="*/ 1387 h 1489"/>
              <a:gd name="T26" fmla="*/ 651 w 1566"/>
              <a:gd name="T27" fmla="*/ 999 h 1489"/>
              <a:gd name="T28" fmla="*/ 666 w 1566"/>
              <a:gd name="T29" fmla="*/ 983 h 1489"/>
              <a:gd name="T30" fmla="*/ 900 w 1566"/>
              <a:gd name="T31" fmla="*/ 983 h 1489"/>
              <a:gd name="T32" fmla="*/ 915 w 1566"/>
              <a:gd name="T33" fmla="*/ 999 h 1489"/>
              <a:gd name="T34" fmla="*/ 915 w 1566"/>
              <a:gd name="T35" fmla="*/ 1387 h 1489"/>
              <a:gd name="T36" fmla="*/ 1018 w 1566"/>
              <a:gd name="T37" fmla="*/ 1489 h 1489"/>
              <a:gd name="T38" fmla="*/ 1249 w 1566"/>
              <a:gd name="T39" fmla="*/ 1489 h 1489"/>
              <a:gd name="T40" fmla="*/ 1357 w 1566"/>
              <a:gd name="T41" fmla="*/ 1353 h 1489"/>
              <a:gd name="T42" fmla="*/ 1357 w 1566"/>
              <a:gd name="T43" fmla="*/ 621 h 1489"/>
              <a:gd name="T44" fmla="*/ 1489 w 1566"/>
              <a:gd name="T45" fmla="*/ 739 h 1489"/>
              <a:gd name="T46" fmla="*/ 1518 w 1566"/>
              <a:gd name="T47" fmla="*/ 750 h 1489"/>
              <a:gd name="T48" fmla="*/ 1550 w 1566"/>
              <a:gd name="T49" fmla="*/ 735 h 1489"/>
              <a:gd name="T50" fmla="*/ 1546 w 1566"/>
              <a:gd name="T51" fmla="*/ 674 h 1489"/>
              <a:gd name="T52" fmla="*/ 1271 w 1566"/>
              <a:gd name="T53" fmla="*/ 888 h 1489"/>
              <a:gd name="T54" fmla="*/ 1271 w 1566"/>
              <a:gd name="T55" fmla="*/ 1352 h 1489"/>
              <a:gd name="T56" fmla="*/ 1248 w 1566"/>
              <a:gd name="T57" fmla="*/ 1402 h 1489"/>
              <a:gd name="T58" fmla="*/ 1017 w 1566"/>
              <a:gd name="T59" fmla="*/ 1402 h 1489"/>
              <a:gd name="T60" fmla="*/ 1001 w 1566"/>
              <a:gd name="T61" fmla="*/ 1386 h 1489"/>
              <a:gd name="T62" fmla="*/ 1001 w 1566"/>
              <a:gd name="T63" fmla="*/ 999 h 1489"/>
              <a:gd name="T64" fmla="*/ 899 w 1566"/>
              <a:gd name="T65" fmla="*/ 897 h 1489"/>
              <a:gd name="T66" fmla="*/ 666 w 1566"/>
              <a:gd name="T67" fmla="*/ 897 h 1489"/>
              <a:gd name="T68" fmla="*/ 564 w 1566"/>
              <a:gd name="T69" fmla="*/ 999 h 1489"/>
              <a:gd name="T70" fmla="*/ 564 w 1566"/>
              <a:gd name="T71" fmla="*/ 1387 h 1489"/>
              <a:gd name="T72" fmla="*/ 548 w 1566"/>
              <a:gd name="T73" fmla="*/ 1403 h 1489"/>
              <a:gd name="T74" fmla="*/ 317 w 1566"/>
              <a:gd name="T75" fmla="*/ 1403 h 1489"/>
              <a:gd name="T76" fmla="*/ 295 w 1566"/>
              <a:gd name="T77" fmla="*/ 1380 h 1489"/>
              <a:gd name="T78" fmla="*/ 295 w 1566"/>
              <a:gd name="T79" fmla="*/ 539 h 1489"/>
              <a:gd name="T80" fmla="*/ 781 w 1566"/>
              <a:gd name="T81" fmla="*/ 105 h 1489"/>
              <a:gd name="T82" fmla="*/ 1271 w 1566"/>
              <a:gd name="T83" fmla="*/ 543 h 1489"/>
              <a:gd name="T84" fmla="*/ 1271 w 1566"/>
              <a:gd name="T85" fmla="*/ 888 h 1489"/>
              <a:gd name="T86" fmla="*/ 1271 w 1566"/>
              <a:gd name="T87" fmla="*/ 888 h 1489"/>
              <a:gd name="T88" fmla="*/ 1271 w 1566"/>
              <a:gd name="T89" fmla="*/ 888 h 1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66" h="1489">
                <a:moveTo>
                  <a:pt x="1546" y="674"/>
                </a:moveTo>
                <a:cubicBezTo>
                  <a:pt x="814" y="20"/>
                  <a:pt x="814" y="20"/>
                  <a:pt x="814" y="20"/>
                </a:cubicBezTo>
                <a:cubicBezTo>
                  <a:pt x="813" y="18"/>
                  <a:pt x="812" y="17"/>
                  <a:pt x="810" y="16"/>
                </a:cubicBezTo>
                <a:cubicBezTo>
                  <a:pt x="794" y="1"/>
                  <a:pt x="769" y="0"/>
                  <a:pt x="752" y="15"/>
                </a:cubicBezTo>
                <a:cubicBezTo>
                  <a:pt x="19" y="670"/>
                  <a:pt x="19" y="670"/>
                  <a:pt x="19" y="670"/>
                </a:cubicBezTo>
                <a:cubicBezTo>
                  <a:pt x="1" y="686"/>
                  <a:pt x="0" y="713"/>
                  <a:pt x="16" y="731"/>
                </a:cubicBezTo>
                <a:cubicBezTo>
                  <a:pt x="25" y="741"/>
                  <a:pt x="36" y="746"/>
                  <a:pt x="48" y="746"/>
                </a:cubicBezTo>
                <a:cubicBezTo>
                  <a:pt x="58" y="746"/>
                  <a:pt x="69" y="742"/>
                  <a:pt x="77" y="735"/>
                </a:cubicBezTo>
                <a:cubicBezTo>
                  <a:pt x="209" y="617"/>
                  <a:pt x="209" y="617"/>
                  <a:pt x="209" y="617"/>
                </a:cubicBezTo>
                <a:cubicBezTo>
                  <a:pt x="209" y="1380"/>
                  <a:pt x="209" y="1380"/>
                  <a:pt x="209" y="1380"/>
                </a:cubicBezTo>
                <a:cubicBezTo>
                  <a:pt x="209" y="1440"/>
                  <a:pt x="258" y="1489"/>
                  <a:pt x="318" y="1489"/>
                </a:cubicBezTo>
                <a:cubicBezTo>
                  <a:pt x="549" y="1489"/>
                  <a:pt x="549" y="1489"/>
                  <a:pt x="549" y="1489"/>
                </a:cubicBezTo>
                <a:cubicBezTo>
                  <a:pt x="605" y="1489"/>
                  <a:pt x="651" y="1443"/>
                  <a:pt x="651" y="1387"/>
                </a:cubicBezTo>
                <a:cubicBezTo>
                  <a:pt x="651" y="999"/>
                  <a:pt x="651" y="999"/>
                  <a:pt x="651" y="999"/>
                </a:cubicBezTo>
                <a:cubicBezTo>
                  <a:pt x="651" y="990"/>
                  <a:pt x="658" y="983"/>
                  <a:pt x="666" y="983"/>
                </a:cubicBezTo>
                <a:cubicBezTo>
                  <a:pt x="900" y="983"/>
                  <a:pt x="900" y="983"/>
                  <a:pt x="900" y="983"/>
                </a:cubicBezTo>
                <a:cubicBezTo>
                  <a:pt x="908" y="983"/>
                  <a:pt x="915" y="990"/>
                  <a:pt x="915" y="999"/>
                </a:cubicBezTo>
                <a:cubicBezTo>
                  <a:pt x="915" y="1387"/>
                  <a:pt x="915" y="1387"/>
                  <a:pt x="915" y="1387"/>
                </a:cubicBezTo>
                <a:cubicBezTo>
                  <a:pt x="915" y="1443"/>
                  <a:pt x="961" y="1489"/>
                  <a:pt x="1018" y="1489"/>
                </a:cubicBezTo>
                <a:cubicBezTo>
                  <a:pt x="1249" y="1489"/>
                  <a:pt x="1249" y="1489"/>
                  <a:pt x="1249" y="1489"/>
                </a:cubicBezTo>
                <a:cubicBezTo>
                  <a:pt x="1309" y="1489"/>
                  <a:pt x="1357" y="1429"/>
                  <a:pt x="1357" y="1353"/>
                </a:cubicBezTo>
                <a:cubicBezTo>
                  <a:pt x="1357" y="621"/>
                  <a:pt x="1357" y="621"/>
                  <a:pt x="1357" y="621"/>
                </a:cubicBezTo>
                <a:cubicBezTo>
                  <a:pt x="1489" y="739"/>
                  <a:pt x="1489" y="739"/>
                  <a:pt x="1489" y="739"/>
                </a:cubicBezTo>
                <a:cubicBezTo>
                  <a:pt x="1498" y="746"/>
                  <a:pt x="1508" y="750"/>
                  <a:pt x="1518" y="750"/>
                </a:cubicBezTo>
                <a:cubicBezTo>
                  <a:pt x="1530" y="750"/>
                  <a:pt x="1542" y="745"/>
                  <a:pt x="1550" y="735"/>
                </a:cubicBezTo>
                <a:cubicBezTo>
                  <a:pt x="1566" y="717"/>
                  <a:pt x="1564" y="690"/>
                  <a:pt x="1546" y="674"/>
                </a:cubicBezTo>
                <a:close/>
                <a:moveTo>
                  <a:pt x="1271" y="888"/>
                </a:moveTo>
                <a:cubicBezTo>
                  <a:pt x="1271" y="1352"/>
                  <a:pt x="1271" y="1352"/>
                  <a:pt x="1271" y="1352"/>
                </a:cubicBezTo>
                <a:cubicBezTo>
                  <a:pt x="1271" y="1383"/>
                  <a:pt x="1255" y="1402"/>
                  <a:pt x="1248" y="1402"/>
                </a:cubicBezTo>
                <a:cubicBezTo>
                  <a:pt x="1017" y="1402"/>
                  <a:pt x="1017" y="1402"/>
                  <a:pt x="1017" y="1402"/>
                </a:cubicBezTo>
                <a:cubicBezTo>
                  <a:pt x="1009" y="1402"/>
                  <a:pt x="1001" y="1395"/>
                  <a:pt x="1001" y="1386"/>
                </a:cubicBezTo>
                <a:cubicBezTo>
                  <a:pt x="1001" y="999"/>
                  <a:pt x="1001" y="999"/>
                  <a:pt x="1001" y="999"/>
                </a:cubicBezTo>
                <a:cubicBezTo>
                  <a:pt x="1001" y="942"/>
                  <a:pt x="956" y="897"/>
                  <a:pt x="899" y="897"/>
                </a:cubicBezTo>
                <a:cubicBezTo>
                  <a:pt x="666" y="897"/>
                  <a:pt x="666" y="897"/>
                  <a:pt x="666" y="897"/>
                </a:cubicBezTo>
                <a:cubicBezTo>
                  <a:pt x="610" y="897"/>
                  <a:pt x="564" y="942"/>
                  <a:pt x="564" y="999"/>
                </a:cubicBezTo>
                <a:cubicBezTo>
                  <a:pt x="564" y="1387"/>
                  <a:pt x="564" y="1387"/>
                  <a:pt x="564" y="1387"/>
                </a:cubicBezTo>
                <a:cubicBezTo>
                  <a:pt x="564" y="1396"/>
                  <a:pt x="557" y="1403"/>
                  <a:pt x="548" y="1403"/>
                </a:cubicBezTo>
                <a:cubicBezTo>
                  <a:pt x="317" y="1403"/>
                  <a:pt x="317" y="1403"/>
                  <a:pt x="317" y="1403"/>
                </a:cubicBezTo>
                <a:cubicBezTo>
                  <a:pt x="305" y="1403"/>
                  <a:pt x="295" y="1393"/>
                  <a:pt x="295" y="1380"/>
                </a:cubicBezTo>
                <a:cubicBezTo>
                  <a:pt x="295" y="539"/>
                  <a:pt x="295" y="539"/>
                  <a:pt x="295" y="539"/>
                </a:cubicBezTo>
                <a:cubicBezTo>
                  <a:pt x="781" y="105"/>
                  <a:pt x="781" y="105"/>
                  <a:pt x="781" y="105"/>
                </a:cubicBezTo>
                <a:cubicBezTo>
                  <a:pt x="1271" y="543"/>
                  <a:pt x="1271" y="543"/>
                  <a:pt x="1271" y="543"/>
                </a:cubicBezTo>
                <a:lnTo>
                  <a:pt x="1271" y="888"/>
                </a:lnTo>
                <a:close/>
                <a:moveTo>
                  <a:pt x="1271" y="888"/>
                </a:moveTo>
                <a:cubicBezTo>
                  <a:pt x="1271" y="888"/>
                  <a:pt x="1271" y="888"/>
                  <a:pt x="1271" y="888"/>
                </a:cubicBezTo>
              </a:path>
            </a:pathLst>
          </a:custGeom>
          <a:solidFill>
            <a:srgbClr val="FDB7B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41926" y="3176961"/>
            <a:ext cx="16078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403E"/>
                </a:solidFill>
                <a:effectLst/>
                <a:uLnTx/>
                <a:uFillTx/>
                <a:cs typeface="+mn-ea"/>
                <a:sym typeface="+mn-lt"/>
              </a:rPr>
              <a:t>What to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403E"/>
                </a:solidFill>
                <a:effectLst/>
                <a:uLnTx/>
                <a:uFillTx/>
                <a:cs typeface="+mn-ea"/>
                <a:sym typeface="+mn-lt"/>
              </a:rPr>
              <a:t>do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F403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4950246" y="3756617"/>
            <a:ext cx="2291508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339455" y="3794760"/>
            <a:ext cx="2010410" cy="1416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-111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1. </a:t>
            </a:r>
            <a:r>
              <a:rPr kumimoji="0" lang="zh-CN" altLang="en-US" sz="1400" b="0" i="0" u="none" strike="noStrike" kern="1200" cap="none" spc="-111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设置画布并让使用者点击画布绘制</a:t>
            </a:r>
            <a:r>
              <a:rPr kumimoji="0" lang="zh-CN" altLang="en-US" sz="1400" b="0" i="0" u="none" strike="noStrike" kern="1200" cap="none" spc="-111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三角形</a:t>
            </a:r>
            <a:endParaRPr kumimoji="0" lang="zh-CN" altLang="en-US" sz="1400" b="0" i="0" u="none" strike="noStrike" kern="1200" cap="none" spc="-111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-111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2. </a:t>
            </a:r>
            <a:r>
              <a:rPr kumimoji="0" lang="zh-CN" altLang="en-US" sz="1400" b="0" i="0" u="none" strike="noStrike" kern="1200" cap="none" spc="-111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产生第一</a:t>
            </a:r>
            <a:r>
              <a:rPr kumimoji="0" lang="zh-CN" altLang="en-US" sz="1400" b="0" i="0" u="none" strike="noStrike" kern="1200" cap="none" spc="-111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个分形</a:t>
            </a:r>
            <a:r>
              <a:rPr kumimoji="0" lang="zh-CN" altLang="en-US" sz="1400" b="0" i="0" u="none" strike="noStrike" kern="1200" cap="none" spc="-111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结构</a:t>
            </a:r>
            <a:endParaRPr kumimoji="0" lang="zh-CN" altLang="en-US" sz="1400" b="0" i="0" u="none" strike="noStrike" kern="1200" cap="none" spc="-111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-111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3. </a:t>
            </a:r>
            <a:r>
              <a:rPr kumimoji="0" lang="zh-CN" altLang="en-US" sz="1400" b="0" i="0" u="none" strike="noStrike" kern="1200" cap="none" spc="-111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让使用者</a:t>
            </a:r>
            <a:r>
              <a:rPr kumimoji="0" lang="zh-CN" altLang="en-US" sz="1400" b="0" i="0" u="none" strike="noStrike" kern="1200" cap="none" spc="-111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再次点击</a:t>
            </a:r>
            <a:r>
              <a:rPr kumimoji="0" lang="zh-CN" altLang="en-US" sz="1400" b="0" i="0" u="none" strike="noStrike" kern="1200" cap="none" spc="-111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画布</a:t>
            </a:r>
            <a:endParaRPr kumimoji="0" lang="zh-CN" altLang="en-US" sz="1400" b="0" i="0" u="none" strike="noStrike" kern="1200" cap="none" spc="-111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638979" y="3269036"/>
            <a:ext cx="12776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F403E"/>
                </a:solidFill>
                <a:effectLst/>
                <a:uLnTx/>
                <a:uFillTx/>
                <a:cs typeface="+mn-ea"/>
                <a:sym typeface="+mn-lt"/>
              </a:rPr>
              <a:t>How to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F403E"/>
                </a:solidFill>
                <a:effectLst/>
                <a:uLnTx/>
                <a:uFillTx/>
                <a:cs typeface="+mn-ea"/>
                <a:sym typeface="+mn-lt"/>
              </a:rPr>
              <a:t>do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3F403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8459328" y="3756617"/>
            <a:ext cx="1683910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978660" y="3794760"/>
            <a:ext cx="1826260" cy="753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-111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分形</a:t>
            </a:r>
            <a:endParaRPr kumimoji="0" lang="zh-CN" altLang="en-US" sz="1400" b="0" i="0" u="none" strike="noStrike" kern="1200" cap="none" spc="-111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-111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花状</a:t>
            </a:r>
            <a:endParaRPr kumimoji="0" lang="zh-CN" altLang="en-US" sz="1400" b="0" i="0" u="none" strike="noStrike" kern="1200" cap="none" spc="-111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273303" y="3269036"/>
            <a:ext cx="12115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Keywords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93467" y="451355"/>
            <a:ext cx="5805064" cy="645160"/>
          </a:xfrm>
          <a:prstGeom prst="rect">
            <a:avLst/>
          </a:prstGeom>
          <a:solidFill>
            <a:srgbClr val="F9FAFB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FDB7B5"/>
                </a:solidFill>
                <a:effectLst/>
                <a:uLnTx/>
                <a:uFillTx/>
                <a:cs typeface="+mn-ea"/>
                <a:sym typeface="+mn-lt"/>
              </a:rPr>
              <a:t>作品目标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FDB7B5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2049203" y="3756617"/>
            <a:ext cx="1683910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4883150" y="3945890"/>
            <a:ext cx="24422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-111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在画布上绘制三个不共线的点，构成三角形后会不断生成中心三角形的中位线，形成抽象的</a:t>
            </a:r>
            <a:r>
              <a:rPr kumimoji="0" lang="zh-CN" altLang="en-US" sz="1600" b="0" i="0" u="none" strike="noStrike" kern="1200" cap="none" spc="-111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花状分形。</a:t>
            </a:r>
            <a:endParaRPr kumimoji="0" lang="zh-CN" altLang="en-US" sz="1600" b="0" i="0" u="none" strike="noStrike" kern="1200" cap="none" spc="-111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35" grpId="0" bldLvl="0" animBg="1"/>
      <p:bldP spid="3" grpId="0" bldLvl="0" animBg="1"/>
      <p:bldP spid="12" grpId="0" bldLvl="0" animBg="1"/>
      <p:bldP spid="6" grpId="0" bldLvl="0" animBg="1"/>
      <p:bldP spid="13" grpId="0" bldLvl="0" animBg="1"/>
      <p:bldP spid="14" grpId="0" bldLvl="0" animBg="1"/>
      <p:bldP spid="19" grpId="0"/>
      <p:bldP spid="21" grpId="0"/>
      <p:bldP spid="22" grpId="0"/>
      <p:bldP spid="28" grpId="0"/>
      <p:bldP spid="29" grpId="0"/>
      <p:bldP spid="33" grpId="0" bldLvl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190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BFBFB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734050" y="5118100"/>
            <a:ext cx="1600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33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endParaRPr kumimoji="0" lang="zh-CN" altLang="en-US" sz="138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33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45" name="1"/>
          <p:cNvSpPr/>
          <p:nvPr/>
        </p:nvSpPr>
        <p:spPr bwMode="auto">
          <a:xfrm rot="21152223">
            <a:off x="16171955" y="72642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47" name="1"/>
          <p:cNvSpPr/>
          <p:nvPr/>
        </p:nvSpPr>
        <p:spPr bwMode="auto">
          <a:xfrm rot="21152223">
            <a:off x="10778797" y="-345189"/>
            <a:ext cx="505005" cy="74969"/>
          </a:xfrm>
          <a:custGeom>
            <a:avLst/>
            <a:gdLst>
              <a:gd name="T0" fmla="*/ 2 w 23"/>
              <a:gd name="T1" fmla="*/ 4 h 5"/>
              <a:gd name="T2" fmla="*/ 0 w 23"/>
              <a:gd name="T3" fmla="*/ 2 h 5"/>
              <a:gd name="T4" fmla="*/ 17 w 23"/>
              <a:gd name="T5" fmla="*/ 2 h 5"/>
              <a:gd name="T6" fmla="*/ 23 w 23"/>
              <a:gd name="T7" fmla="*/ 4 h 5"/>
              <a:gd name="T8" fmla="*/ 2 w 23"/>
              <a:gd name="T9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5">
                <a:moveTo>
                  <a:pt x="2" y="4"/>
                </a:moveTo>
                <a:cubicBezTo>
                  <a:pt x="0" y="2"/>
                  <a:pt x="0" y="2"/>
                  <a:pt x="0" y="2"/>
                </a:cubicBezTo>
                <a:cubicBezTo>
                  <a:pt x="6" y="0"/>
                  <a:pt x="11" y="2"/>
                  <a:pt x="17" y="2"/>
                </a:cubicBezTo>
                <a:cubicBezTo>
                  <a:pt x="19" y="3"/>
                  <a:pt x="22" y="1"/>
                  <a:pt x="23" y="4"/>
                </a:cubicBezTo>
                <a:cubicBezTo>
                  <a:pt x="16" y="5"/>
                  <a:pt x="9" y="5"/>
                  <a:pt x="2" y="4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48" name="1"/>
          <p:cNvSpPr/>
          <p:nvPr/>
        </p:nvSpPr>
        <p:spPr bwMode="auto">
          <a:xfrm rot="21152223">
            <a:off x="10187037" y="-170545"/>
            <a:ext cx="174458" cy="43734"/>
          </a:xfrm>
          <a:custGeom>
            <a:avLst/>
            <a:gdLst>
              <a:gd name="T0" fmla="*/ 0 w 8"/>
              <a:gd name="T1" fmla="*/ 0 h 3"/>
              <a:gd name="T2" fmla="*/ 8 w 8"/>
              <a:gd name="T3" fmla="*/ 2 h 3"/>
              <a:gd name="T4" fmla="*/ 0 w 8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3">
                <a:moveTo>
                  <a:pt x="0" y="0"/>
                </a:moveTo>
                <a:cubicBezTo>
                  <a:pt x="3" y="1"/>
                  <a:pt x="5" y="1"/>
                  <a:pt x="8" y="2"/>
                </a:cubicBezTo>
                <a:cubicBezTo>
                  <a:pt x="6" y="3"/>
                  <a:pt x="2" y="1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49" name="1"/>
          <p:cNvSpPr/>
          <p:nvPr/>
        </p:nvSpPr>
        <p:spPr bwMode="auto">
          <a:xfrm rot="21152223">
            <a:off x="11335079" y="-306580"/>
            <a:ext cx="146910" cy="31239"/>
          </a:xfrm>
          <a:custGeom>
            <a:avLst/>
            <a:gdLst>
              <a:gd name="T0" fmla="*/ 0 w 7"/>
              <a:gd name="T1" fmla="*/ 0 h 2"/>
              <a:gd name="T2" fmla="*/ 7 w 7"/>
              <a:gd name="T3" fmla="*/ 2 h 2"/>
              <a:gd name="T4" fmla="*/ 0 w 7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2">
                <a:moveTo>
                  <a:pt x="0" y="0"/>
                </a:moveTo>
                <a:cubicBezTo>
                  <a:pt x="2" y="0"/>
                  <a:pt x="4" y="2"/>
                  <a:pt x="7" y="2"/>
                </a:cubicBezTo>
                <a:cubicBezTo>
                  <a:pt x="4" y="2"/>
                  <a:pt x="1" y="2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0" name="1"/>
          <p:cNvSpPr/>
          <p:nvPr/>
        </p:nvSpPr>
        <p:spPr bwMode="auto">
          <a:xfrm rot="21152223">
            <a:off x="14080881" y="-691152"/>
            <a:ext cx="45912" cy="31239"/>
          </a:xfrm>
          <a:custGeom>
            <a:avLst/>
            <a:gdLst>
              <a:gd name="T0" fmla="*/ 0 w 2"/>
              <a:gd name="T1" fmla="*/ 1 h 2"/>
              <a:gd name="T2" fmla="*/ 2 w 2"/>
              <a:gd name="T3" fmla="*/ 1 h 2"/>
              <a:gd name="T4" fmla="*/ 0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1" y="0"/>
                  <a:pt x="2" y="1"/>
                  <a:pt x="2" y="1"/>
                </a:cubicBezTo>
                <a:cubicBezTo>
                  <a:pt x="1" y="1"/>
                  <a:pt x="0" y="2"/>
                  <a:pt x="0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1" name="1"/>
          <p:cNvSpPr/>
          <p:nvPr/>
        </p:nvSpPr>
        <p:spPr bwMode="auto">
          <a:xfrm rot="21152223">
            <a:off x="13633689" y="-649412"/>
            <a:ext cx="303004" cy="31239"/>
          </a:xfrm>
          <a:custGeom>
            <a:avLst/>
            <a:gdLst>
              <a:gd name="T0" fmla="*/ 0 w 14"/>
              <a:gd name="T1" fmla="*/ 2 h 2"/>
              <a:gd name="T2" fmla="*/ 14 w 14"/>
              <a:gd name="T3" fmla="*/ 2 h 2"/>
              <a:gd name="T4" fmla="*/ 0 w 14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2">
                <a:moveTo>
                  <a:pt x="0" y="2"/>
                </a:moveTo>
                <a:cubicBezTo>
                  <a:pt x="5" y="2"/>
                  <a:pt x="9" y="0"/>
                  <a:pt x="14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2" name="1"/>
          <p:cNvSpPr/>
          <p:nvPr/>
        </p:nvSpPr>
        <p:spPr bwMode="auto">
          <a:xfrm rot="21152223">
            <a:off x="13482173" y="-598034"/>
            <a:ext cx="110182" cy="31239"/>
          </a:xfrm>
          <a:custGeom>
            <a:avLst/>
            <a:gdLst>
              <a:gd name="T0" fmla="*/ 5 w 5"/>
              <a:gd name="T1" fmla="*/ 2 h 2"/>
              <a:gd name="T2" fmla="*/ 0 w 5"/>
              <a:gd name="T3" fmla="*/ 2 h 2"/>
              <a:gd name="T4" fmla="*/ 5 w 5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2">
                <a:moveTo>
                  <a:pt x="5" y="2"/>
                </a:moveTo>
                <a:cubicBezTo>
                  <a:pt x="0" y="2"/>
                  <a:pt x="0" y="2"/>
                  <a:pt x="0" y="2"/>
                </a:cubicBezTo>
                <a:cubicBezTo>
                  <a:pt x="2" y="1"/>
                  <a:pt x="5" y="0"/>
                  <a:pt x="5" y="2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3" name="1"/>
          <p:cNvSpPr/>
          <p:nvPr/>
        </p:nvSpPr>
        <p:spPr bwMode="auto">
          <a:xfrm rot="21152223">
            <a:off x="7422283" y="439995"/>
            <a:ext cx="36727" cy="24990"/>
          </a:xfrm>
          <a:custGeom>
            <a:avLst/>
            <a:gdLst>
              <a:gd name="T0" fmla="*/ 0 w 2"/>
              <a:gd name="T1" fmla="*/ 1 h 2"/>
              <a:gd name="T2" fmla="*/ 2 w 2"/>
              <a:gd name="T3" fmla="*/ 0 h 2"/>
              <a:gd name="T4" fmla="*/ 0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1" y="0"/>
                  <a:pt x="2" y="1"/>
                  <a:pt x="2" y="0"/>
                </a:cubicBezTo>
                <a:cubicBezTo>
                  <a:pt x="2" y="1"/>
                  <a:pt x="1" y="2"/>
                  <a:pt x="0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4" name="1"/>
          <p:cNvSpPr/>
          <p:nvPr/>
        </p:nvSpPr>
        <p:spPr bwMode="auto">
          <a:xfrm rot="21152223">
            <a:off x="7317680" y="625937"/>
            <a:ext cx="101003" cy="31239"/>
          </a:xfrm>
          <a:custGeom>
            <a:avLst/>
            <a:gdLst>
              <a:gd name="T0" fmla="*/ 0 w 5"/>
              <a:gd name="T1" fmla="*/ 1 h 2"/>
              <a:gd name="T2" fmla="*/ 0 w 5"/>
              <a:gd name="T3" fmla="*/ 1 h 2"/>
              <a:gd name="T4" fmla="*/ 5 w 5"/>
              <a:gd name="T5" fmla="*/ 0 h 2"/>
              <a:gd name="T6" fmla="*/ 0 w 5"/>
              <a:gd name="T7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2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5" y="0"/>
                  <a:pt x="5" y="0"/>
                  <a:pt x="5" y="0"/>
                </a:cubicBezTo>
                <a:cubicBezTo>
                  <a:pt x="4" y="1"/>
                  <a:pt x="2" y="2"/>
                  <a:pt x="0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5" name="1"/>
          <p:cNvSpPr/>
          <p:nvPr/>
        </p:nvSpPr>
        <p:spPr bwMode="auto">
          <a:xfrm rot="21152223">
            <a:off x="13234659" y="326125"/>
            <a:ext cx="348911" cy="43734"/>
          </a:xfrm>
          <a:custGeom>
            <a:avLst/>
            <a:gdLst>
              <a:gd name="T0" fmla="*/ 16 w 16"/>
              <a:gd name="T1" fmla="*/ 1 h 3"/>
              <a:gd name="T2" fmla="*/ 0 w 16"/>
              <a:gd name="T3" fmla="*/ 1 h 3"/>
              <a:gd name="T4" fmla="*/ 15 w 16"/>
              <a:gd name="T5" fmla="*/ 0 h 3"/>
              <a:gd name="T6" fmla="*/ 16 w 16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" h="3">
                <a:moveTo>
                  <a:pt x="16" y="1"/>
                </a:moveTo>
                <a:cubicBezTo>
                  <a:pt x="11" y="3"/>
                  <a:pt x="5" y="1"/>
                  <a:pt x="0" y="1"/>
                </a:cubicBezTo>
                <a:cubicBezTo>
                  <a:pt x="15" y="0"/>
                  <a:pt x="15" y="0"/>
                  <a:pt x="15" y="0"/>
                </a:cubicBezTo>
                <a:lnTo>
                  <a:pt x="16" y="1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6" name="1"/>
          <p:cNvSpPr/>
          <p:nvPr/>
        </p:nvSpPr>
        <p:spPr bwMode="auto">
          <a:xfrm rot="21152223">
            <a:off x="11436697" y="1532866"/>
            <a:ext cx="45912" cy="31239"/>
          </a:xfrm>
          <a:custGeom>
            <a:avLst/>
            <a:gdLst>
              <a:gd name="T0" fmla="*/ 2 w 2"/>
              <a:gd name="T1" fmla="*/ 1 h 2"/>
              <a:gd name="T2" fmla="*/ 0 w 2"/>
              <a:gd name="T3" fmla="*/ 1 h 2"/>
              <a:gd name="T4" fmla="*/ 2 w 2"/>
              <a:gd name="T5" fmla="*/ 0 h 2"/>
              <a:gd name="T6" fmla="*/ 2 w 2"/>
              <a:gd name="T7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2">
                <a:moveTo>
                  <a:pt x="2" y="1"/>
                </a:moveTo>
                <a:cubicBezTo>
                  <a:pt x="1" y="1"/>
                  <a:pt x="0" y="2"/>
                  <a:pt x="0" y="1"/>
                </a:cubicBezTo>
                <a:cubicBezTo>
                  <a:pt x="2" y="0"/>
                  <a:pt x="2" y="0"/>
                  <a:pt x="2" y="0"/>
                </a:cubicBezTo>
                <a:lnTo>
                  <a:pt x="2" y="1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7" name="1"/>
          <p:cNvSpPr/>
          <p:nvPr/>
        </p:nvSpPr>
        <p:spPr bwMode="auto">
          <a:xfrm rot="21152223">
            <a:off x="12067027" y="1483469"/>
            <a:ext cx="18364" cy="0"/>
          </a:xfrm>
          <a:custGeom>
            <a:avLst/>
            <a:gdLst>
              <a:gd name="T0" fmla="*/ 1 w 1"/>
              <a:gd name="T1" fmla="*/ 0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8" name="1"/>
          <p:cNvSpPr/>
          <p:nvPr/>
        </p:nvSpPr>
        <p:spPr bwMode="auto">
          <a:xfrm rot="21152223">
            <a:off x="11957389" y="1479323"/>
            <a:ext cx="110182" cy="24990"/>
          </a:xfrm>
          <a:custGeom>
            <a:avLst/>
            <a:gdLst>
              <a:gd name="T0" fmla="*/ 5 w 5"/>
              <a:gd name="T1" fmla="*/ 1 h 2"/>
              <a:gd name="T2" fmla="*/ 0 w 5"/>
              <a:gd name="T3" fmla="*/ 1 h 2"/>
              <a:gd name="T4" fmla="*/ 5 w 5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2">
                <a:moveTo>
                  <a:pt x="5" y="1"/>
                </a:moveTo>
                <a:cubicBezTo>
                  <a:pt x="3" y="2"/>
                  <a:pt x="1" y="2"/>
                  <a:pt x="0" y="1"/>
                </a:cubicBezTo>
                <a:cubicBezTo>
                  <a:pt x="2" y="0"/>
                  <a:pt x="3" y="1"/>
                  <a:pt x="5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59" name="1"/>
          <p:cNvSpPr/>
          <p:nvPr/>
        </p:nvSpPr>
        <p:spPr bwMode="auto">
          <a:xfrm rot="21152223">
            <a:off x="12699335" y="1420773"/>
            <a:ext cx="192822" cy="12495"/>
          </a:xfrm>
          <a:custGeom>
            <a:avLst/>
            <a:gdLst>
              <a:gd name="T0" fmla="*/ 9 w 9"/>
              <a:gd name="T1" fmla="*/ 0 h 1"/>
              <a:gd name="T2" fmla="*/ 0 w 9"/>
              <a:gd name="T3" fmla="*/ 0 h 1"/>
              <a:gd name="T4" fmla="*/ 9 w 9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" h="1">
                <a:moveTo>
                  <a:pt x="9" y="0"/>
                </a:moveTo>
                <a:cubicBezTo>
                  <a:pt x="6" y="1"/>
                  <a:pt x="2" y="1"/>
                  <a:pt x="0" y="0"/>
                </a:cubicBezTo>
                <a:cubicBezTo>
                  <a:pt x="3" y="0"/>
                  <a:pt x="7" y="0"/>
                  <a:pt x="9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0" name="1"/>
          <p:cNvSpPr/>
          <p:nvPr/>
        </p:nvSpPr>
        <p:spPr bwMode="auto">
          <a:xfrm rot="21152223">
            <a:off x="15064911" y="1100437"/>
            <a:ext cx="64276" cy="18744"/>
          </a:xfrm>
          <a:custGeom>
            <a:avLst/>
            <a:gdLst>
              <a:gd name="T0" fmla="*/ 3 w 3"/>
              <a:gd name="T1" fmla="*/ 0 h 1"/>
              <a:gd name="T2" fmla="*/ 0 w 3"/>
              <a:gd name="T3" fmla="*/ 1 h 1"/>
              <a:gd name="T4" fmla="*/ 3 w 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1">
                <a:moveTo>
                  <a:pt x="3" y="0"/>
                </a:moveTo>
                <a:cubicBezTo>
                  <a:pt x="2" y="1"/>
                  <a:pt x="1" y="1"/>
                  <a:pt x="0" y="1"/>
                </a:cubicBezTo>
                <a:cubicBezTo>
                  <a:pt x="1" y="1"/>
                  <a:pt x="2" y="1"/>
                  <a:pt x="3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1" name="1"/>
          <p:cNvSpPr/>
          <p:nvPr/>
        </p:nvSpPr>
        <p:spPr bwMode="auto">
          <a:xfrm rot="21152223">
            <a:off x="15123974" y="1020518"/>
            <a:ext cx="495820" cy="62474"/>
          </a:xfrm>
          <a:custGeom>
            <a:avLst/>
            <a:gdLst>
              <a:gd name="T0" fmla="*/ 23 w 23"/>
              <a:gd name="T1" fmla="*/ 1 h 4"/>
              <a:gd name="T2" fmla="*/ 0 w 23"/>
              <a:gd name="T3" fmla="*/ 3 h 4"/>
              <a:gd name="T4" fmla="*/ 23 w 23"/>
              <a:gd name="T5" fmla="*/ 0 h 4"/>
              <a:gd name="T6" fmla="*/ 23 w 23"/>
              <a:gd name="T7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" h="4">
                <a:moveTo>
                  <a:pt x="23" y="1"/>
                </a:moveTo>
                <a:cubicBezTo>
                  <a:pt x="16" y="4"/>
                  <a:pt x="8" y="3"/>
                  <a:pt x="0" y="3"/>
                </a:cubicBezTo>
                <a:cubicBezTo>
                  <a:pt x="8" y="3"/>
                  <a:pt x="16" y="1"/>
                  <a:pt x="23" y="0"/>
                </a:cubicBezTo>
                <a:lnTo>
                  <a:pt x="23" y="1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2" name="9"/>
          <p:cNvSpPr/>
          <p:nvPr/>
        </p:nvSpPr>
        <p:spPr bwMode="auto">
          <a:xfrm rot="21152223">
            <a:off x="12253674" y="1551755"/>
            <a:ext cx="238728" cy="12495"/>
          </a:xfrm>
          <a:custGeom>
            <a:avLst/>
            <a:gdLst>
              <a:gd name="T0" fmla="*/ 0 w 11"/>
              <a:gd name="T1" fmla="*/ 0 h 1"/>
              <a:gd name="T2" fmla="*/ 11 w 11"/>
              <a:gd name="T3" fmla="*/ 1 h 1"/>
              <a:gd name="T4" fmla="*/ 0 w 1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1">
                <a:moveTo>
                  <a:pt x="0" y="0"/>
                </a:moveTo>
                <a:cubicBezTo>
                  <a:pt x="4" y="0"/>
                  <a:pt x="7" y="1"/>
                  <a:pt x="11" y="1"/>
                </a:cubicBezTo>
                <a:cubicBezTo>
                  <a:pt x="7" y="1"/>
                  <a:pt x="3" y="1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6" name="7"/>
          <p:cNvSpPr/>
          <p:nvPr/>
        </p:nvSpPr>
        <p:spPr bwMode="auto">
          <a:xfrm rot="21152223" flipH="1">
            <a:off x="11221444" y="1343530"/>
            <a:ext cx="527960" cy="78377"/>
          </a:xfrm>
          <a:custGeom>
            <a:avLst/>
            <a:gdLst>
              <a:gd name="T0" fmla="*/ 2 w 23"/>
              <a:gd name="T1" fmla="*/ 4 h 5"/>
              <a:gd name="T2" fmla="*/ 0 w 23"/>
              <a:gd name="T3" fmla="*/ 2 h 5"/>
              <a:gd name="T4" fmla="*/ 17 w 23"/>
              <a:gd name="T5" fmla="*/ 2 h 5"/>
              <a:gd name="T6" fmla="*/ 23 w 23"/>
              <a:gd name="T7" fmla="*/ 4 h 5"/>
              <a:gd name="T8" fmla="*/ 2 w 23"/>
              <a:gd name="T9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5">
                <a:moveTo>
                  <a:pt x="2" y="4"/>
                </a:moveTo>
                <a:cubicBezTo>
                  <a:pt x="0" y="2"/>
                  <a:pt x="0" y="2"/>
                  <a:pt x="0" y="2"/>
                </a:cubicBezTo>
                <a:cubicBezTo>
                  <a:pt x="6" y="0"/>
                  <a:pt x="11" y="2"/>
                  <a:pt x="17" y="2"/>
                </a:cubicBezTo>
                <a:cubicBezTo>
                  <a:pt x="19" y="3"/>
                  <a:pt x="22" y="1"/>
                  <a:pt x="23" y="4"/>
                </a:cubicBezTo>
                <a:cubicBezTo>
                  <a:pt x="16" y="5"/>
                  <a:pt x="9" y="5"/>
                  <a:pt x="2" y="4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7" name="6"/>
          <p:cNvSpPr/>
          <p:nvPr/>
        </p:nvSpPr>
        <p:spPr bwMode="auto">
          <a:xfrm rot="21152223" flipH="1">
            <a:off x="12201793" y="1316650"/>
            <a:ext cx="182388" cy="45722"/>
          </a:xfrm>
          <a:custGeom>
            <a:avLst/>
            <a:gdLst>
              <a:gd name="T0" fmla="*/ 0 w 8"/>
              <a:gd name="T1" fmla="*/ 0 h 3"/>
              <a:gd name="T2" fmla="*/ 8 w 8"/>
              <a:gd name="T3" fmla="*/ 2 h 3"/>
              <a:gd name="T4" fmla="*/ 0 w 8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3">
                <a:moveTo>
                  <a:pt x="0" y="0"/>
                </a:moveTo>
                <a:cubicBezTo>
                  <a:pt x="3" y="1"/>
                  <a:pt x="5" y="1"/>
                  <a:pt x="8" y="2"/>
                </a:cubicBezTo>
                <a:cubicBezTo>
                  <a:pt x="6" y="3"/>
                  <a:pt x="2" y="1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8" name="5"/>
          <p:cNvSpPr/>
          <p:nvPr/>
        </p:nvSpPr>
        <p:spPr bwMode="auto">
          <a:xfrm rot="21152223" flipH="1">
            <a:off x="11032064" y="1484884"/>
            <a:ext cx="153587" cy="32659"/>
          </a:xfrm>
          <a:custGeom>
            <a:avLst/>
            <a:gdLst>
              <a:gd name="T0" fmla="*/ 0 w 7"/>
              <a:gd name="T1" fmla="*/ 0 h 2"/>
              <a:gd name="T2" fmla="*/ 7 w 7"/>
              <a:gd name="T3" fmla="*/ 2 h 2"/>
              <a:gd name="T4" fmla="*/ 0 w 7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2">
                <a:moveTo>
                  <a:pt x="0" y="0"/>
                </a:moveTo>
                <a:cubicBezTo>
                  <a:pt x="2" y="0"/>
                  <a:pt x="4" y="2"/>
                  <a:pt x="7" y="2"/>
                </a:cubicBezTo>
                <a:cubicBezTo>
                  <a:pt x="4" y="2"/>
                  <a:pt x="1" y="2"/>
                  <a:pt x="0" y="0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9" name="3"/>
          <p:cNvSpPr/>
          <p:nvPr/>
        </p:nvSpPr>
        <p:spPr bwMode="auto">
          <a:xfrm rot="21152223" flipH="1">
            <a:off x="8258558" y="1822180"/>
            <a:ext cx="47999" cy="32659"/>
          </a:xfrm>
          <a:custGeom>
            <a:avLst/>
            <a:gdLst>
              <a:gd name="T0" fmla="*/ 0 w 2"/>
              <a:gd name="T1" fmla="*/ 1 h 2"/>
              <a:gd name="T2" fmla="*/ 2 w 2"/>
              <a:gd name="T3" fmla="*/ 1 h 2"/>
              <a:gd name="T4" fmla="*/ 0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1" y="0"/>
                  <a:pt x="2" y="1"/>
                  <a:pt x="2" y="1"/>
                </a:cubicBezTo>
                <a:cubicBezTo>
                  <a:pt x="1" y="1"/>
                  <a:pt x="0" y="2"/>
                  <a:pt x="0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70" name="3"/>
          <p:cNvSpPr/>
          <p:nvPr/>
        </p:nvSpPr>
        <p:spPr bwMode="auto">
          <a:xfrm rot="21152223" flipH="1">
            <a:off x="8457298" y="1778542"/>
            <a:ext cx="316777" cy="32659"/>
          </a:xfrm>
          <a:custGeom>
            <a:avLst/>
            <a:gdLst>
              <a:gd name="T0" fmla="*/ 0 w 14"/>
              <a:gd name="T1" fmla="*/ 2 h 2"/>
              <a:gd name="T2" fmla="*/ 14 w 14"/>
              <a:gd name="T3" fmla="*/ 2 h 2"/>
              <a:gd name="T4" fmla="*/ 0 w 14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2">
                <a:moveTo>
                  <a:pt x="0" y="2"/>
                </a:moveTo>
                <a:cubicBezTo>
                  <a:pt x="5" y="2"/>
                  <a:pt x="9" y="0"/>
                  <a:pt x="14" y="2"/>
                </a:cubicBezTo>
                <a:cubicBezTo>
                  <a:pt x="0" y="2"/>
                  <a:pt x="0" y="2"/>
                  <a:pt x="0" y="2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71" name="2"/>
          <p:cNvSpPr/>
          <p:nvPr/>
        </p:nvSpPr>
        <p:spPr bwMode="auto">
          <a:xfrm rot="21152223" flipH="1">
            <a:off x="8822377" y="1763681"/>
            <a:ext cx="115191" cy="32659"/>
          </a:xfrm>
          <a:custGeom>
            <a:avLst/>
            <a:gdLst>
              <a:gd name="T0" fmla="*/ 5 w 5"/>
              <a:gd name="T1" fmla="*/ 2 h 2"/>
              <a:gd name="T2" fmla="*/ 0 w 5"/>
              <a:gd name="T3" fmla="*/ 2 h 2"/>
              <a:gd name="T4" fmla="*/ 5 w 5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2">
                <a:moveTo>
                  <a:pt x="5" y="2"/>
                </a:moveTo>
                <a:cubicBezTo>
                  <a:pt x="0" y="2"/>
                  <a:pt x="0" y="2"/>
                  <a:pt x="0" y="2"/>
                </a:cubicBezTo>
                <a:cubicBezTo>
                  <a:pt x="2" y="1"/>
                  <a:pt x="5" y="0"/>
                  <a:pt x="5" y="2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72" name="1"/>
          <p:cNvSpPr/>
          <p:nvPr/>
        </p:nvSpPr>
        <p:spPr bwMode="auto">
          <a:xfrm rot="21152223" flipH="1">
            <a:off x="15298137" y="1170708"/>
            <a:ext cx="38397" cy="26126"/>
          </a:xfrm>
          <a:custGeom>
            <a:avLst/>
            <a:gdLst>
              <a:gd name="T0" fmla="*/ 0 w 2"/>
              <a:gd name="T1" fmla="*/ 1 h 2"/>
              <a:gd name="T2" fmla="*/ 2 w 2"/>
              <a:gd name="T3" fmla="*/ 0 h 2"/>
              <a:gd name="T4" fmla="*/ 0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1"/>
                </a:moveTo>
                <a:cubicBezTo>
                  <a:pt x="1" y="0"/>
                  <a:pt x="2" y="1"/>
                  <a:pt x="2" y="0"/>
                </a:cubicBezTo>
                <a:cubicBezTo>
                  <a:pt x="2" y="1"/>
                  <a:pt x="1" y="2"/>
                  <a:pt x="0" y="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46" name="1"/>
          <p:cNvSpPr>
            <a:spLocks noEditPoints="1"/>
          </p:cNvSpPr>
          <p:nvPr/>
        </p:nvSpPr>
        <p:spPr bwMode="auto">
          <a:xfrm rot="21152223">
            <a:off x="7641542" y="804041"/>
            <a:ext cx="3182010" cy="975123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65" name="1"/>
          <p:cNvSpPr>
            <a:spLocks noEditPoints="1"/>
          </p:cNvSpPr>
          <p:nvPr/>
        </p:nvSpPr>
        <p:spPr bwMode="auto">
          <a:xfrm rot="21152223" flipH="1">
            <a:off x="6568123" y="1519789"/>
            <a:ext cx="5117421" cy="1285095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635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140" name="1"/>
          <p:cNvSpPr>
            <a:spLocks noEditPoints="1"/>
          </p:cNvSpPr>
          <p:nvPr/>
        </p:nvSpPr>
        <p:spPr bwMode="auto">
          <a:xfrm rot="21263836">
            <a:off x="7348215" y="4659414"/>
            <a:ext cx="3827231" cy="842834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142" name="1"/>
          <p:cNvSpPr>
            <a:spLocks noEditPoints="1"/>
          </p:cNvSpPr>
          <p:nvPr/>
        </p:nvSpPr>
        <p:spPr bwMode="auto">
          <a:xfrm rot="21081761">
            <a:off x="7291750" y="2541893"/>
            <a:ext cx="4228924" cy="671274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122" name="1"/>
          <p:cNvSpPr>
            <a:spLocks noEditPoints="1"/>
          </p:cNvSpPr>
          <p:nvPr/>
        </p:nvSpPr>
        <p:spPr bwMode="auto">
          <a:xfrm rot="21152223">
            <a:off x="6479057" y="3124493"/>
            <a:ext cx="5210419" cy="769567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103" name="1"/>
          <p:cNvSpPr>
            <a:spLocks noEditPoints="1"/>
          </p:cNvSpPr>
          <p:nvPr/>
        </p:nvSpPr>
        <p:spPr bwMode="auto">
          <a:xfrm rot="21037536" flipH="1">
            <a:off x="6919122" y="3633825"/>
            <a:ext cx="4620849" cy="1320739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 useBgFill="1">
        <p:nvSpPr>
          <p:cNvPr id="143" name="1"/>
          <p:cNvSpPr>
            <a:spLocks noEditPoints="1"/>
          </p:cNvSpPr>
          <p:nvPr/>
        </p:nvSpPr>
        <p:spPr bwMode="auto">
          <a:xfrm rot="21263836">
            <a:off x="7883629" y="5282046"/>
            <a:ext cx="3353734" cy="843455"/>
          </a:xfrm>
          <a:custGeom>
            <a:avLst/>
            <a:gdLst>
              <a:gd name="T0" fmla="*/ 6 w 408"/>
              <a:gd name="T1" fmla="*/ 133 h 146"/>
              <a:gd name="T2" fmla="*/ 208 w 408"/>
              <a:gd name="T3" fmla="*/ 141 h 146"/>
              <a:gd name="T4" fmla="*/ 261 w 408"/>
              <a:gd name="T5" fmla="*/ 146 h 146"/>
              <a:gd name="T6" fmla="*/ 395 w 408"/>
              <a:gd name="T7" fmla="*/ 125 h 146"/>
              <a:gd name="T8" fmla="*/ 408 w 408"/>
              <a:gd name="T9" fmla="*/ 115 h 146"/>
              <a:gd name="T10" fmla="*/ 408 w 408"/>
              <a:gd name="T11" fmla="*/ 107 h 146"/>
              <a:gd name="T12" fmla="*/ 397 w 408"/>
              <a:gd name="T13" fmla="*/ 97 h 146"/>
              <a:gd name="T14" fmla="*/ 402 w 408"/>
              <a:gd name="T15" fmla="*/ 80 h 146"/>
              <a:gd name="T16" fmla="*/ 320 w 408"/>
              <a:gd name="T17" fmla="*/ 80 h 146"/>
              <a:gd name="T18" fmla="*/ 401 w 408"/>
              <a:gd name="T19" fmla="*/ 63 h 146"/>
              <a:gd name="T20" fmla="*/ 402 w 408"/>
              <a:gd name="T21" fmla="*/ 55 h 146"/>
              <a:gd name="T22" fmla="*/ 332 w 408"/>
              <a:gd name="T23" fmla="*/ 47 h 146"/>
              <a:gd name="T24" fmla="*/ 322 w 408"/>
              <a:gd name="T25" fmla="*/ 53 h 146"/>
              <a:gd name="T26" fmla="*/ 301 w 408"/>
              <a:gd name="T27" fmla="*/ 55 h 146"/>
              <a:gd name="T28" fmla="*/ 251 w 408"/>
              <a:gd name="T29" fmla="*/ 54 h 146"/>
              <a:gd name="T30" fmla="*/ 323 w 408"/>
              <a:gd name="T31" fmla="*/ 47 h 146"/>
              <a:gd name="T32" fmla="*/ 401 w 408"/>
              <a:gd name="T33" fmla="*/ 32 h 146"/>
              <a:gd name="T34" fmla="*/ 368 w 408"/>
              <a:gd name="T35" fmla="*/ 38 h 146"/>
              <a:gd name="T36" fmla="*/ 233 w 408"/>
              <a:gd name="T37" fmla="*/ 43 h 146"/>
              <a:gd name="T38" fmla="*/ 392 w 408"/>
              <a:gd name="T39" fmla="*/ 29 h 146"/>
              <a:gd name="T40" fmla="*/ 359 w 408"/>
              <a:gd name="T41" fmla="*/ 25 h 146"/>
              <a:gd name="T42" fmla="*/ 281 w 408"/>
              <a:gd name="T43" fmla="*/ 30 h 146"/>
              <a:gd name="T44" fmla="*/ 360 w 408"/>
              <a:gd name="T45" fmla="*/ 23 h 146"/>
              <a:gd name="T46" fmla="*/ 404 w 408"/>
              <a:gd name="T47" fmla="*/ 13 h 146"/>
              <a:gd name="T48" fmla="*/ 299 w 408"/>
              <a:gd name="T49" fmla="*/ 17 h 146"/>
              <a:gd name="T50" fmla="*/ 130 w 408"/>
              <a:gd name="T51" fmla="*/ 6 h 146"/>
              <a:gd name="T52" fmla="*/ 3 w 408"/>
              <a:gd name="T53" fmla="*/ 25 h 146"/>
              <a:gd name="T54" fmla="*/ 2 w 408"/>
              <a:gd name="T55" fmla="*/ 32 h 146"/>
              <a:gd name="T56" fmla="*/ 12 w 408"/>
              <a:gd name="T57" fmla="*/ 33 h 146"/>
              <a:gd name="T58" fmla="*/ 3 w 408"/>
              <a:gd name="T59" fmla="*/ 47 h 146"/>
              <a:gd name="T60" fmla="*/ 3 w 408"/>
              <a:gd name="T61" fmla="*/ 56 h 146"/>
              <a:gd name="T62" fmla="*/ 2 w 408"/>
              <a:gd name="T63" fmla="*/ 70 h 146"/>
              <a:gd name="T64" fmla="*/ 4 w 408"/>
              <a:gd name="T65" fmla="*/ 80 h 146"/>
              <a:gd name="T66" fmla="*/ 6 w 408"/>
              <a:gd name="T67" fmla="*/ 93 h 146"/>
              <a:gd name="T68" fmla="*/ 3 w 408"/>
              <a:gd name="T69" fmla="*/ 108 h 146"/>
              <a:gd name="T70" fmla="*/ 339 w 408"/>
              <a:gd name="T71" fmla="*/ 16 h 146"/>
              <a:gd name="T72" fmla="*/ 155 w 408"/>
              <a:gd name="T73" fmla="*/ 49 h 146"/>
              <a:gd name="T74" fmla="*/ 265 w 408"/>
              <a:gd name="T75" fmla="*/ 30 h 146"/>
              <a:gd name="T76" fmla="*/ 259 w 408"/>
              <a:gd name="T77" fmla="*/ 37 h 146"/>
              <a:gd name="T78" fmla="*/ 219 w 408"/>
              <a:gd name="T79" fmla="*/ 32 h 146"/>
              <a:gd name="T80" fmla="*/ 194 w 408"/>
              <a:gd name="T81" fmla="*/ 31 h 146"/>
              <a:gd name="T82" fmla="*/ 306 w 408"/>
              <a:gd name="T83" fmla="*/ 76 h 146"/>
              <a:gd name="T84" fmla="*/ 250 w 408"/>
              <a:gd name="T85" fmla="*/ 62 h 146"/>
              <a:gd name="T86" fmla="*/ 285 w 408"/>
              <a:gd name="T87" fmla="*/ 62 h 146"/>
              <a:gd name="T88" fmla="*/ 333 w 408"/>
              <a:gd name="T89" fmla="*/ 58 h 146"/>
              <a:gd name="T90" fmla="*/ 365 w 408"/>
              <a:gd name="T91" fmla="*/ 48 h 146"/>
              <a:gd name="T92" fmla="*/ 266 w 408"/>
              <a:gd name="T93" fmla="*/ 72 h 146"/>
              <a:gd name="T94" fmla="*/ 265 w 408"/>
              <a:gd name="T95" fmla="*/ 74 h 146"/>
              <a:gd name="T96" fmla="*/ 331 w 408"/>
              <a:gd name="T97" fmla="*/ 92 h 146"/>
              <a:gd name="T98" fmla="*/ 261 w 408"/>
              <a:gd name="T99" fmla="*/ 101 h 146"/>
              <a:gd name="T100" fmla="*/ 306 w 408"/>
              <a:gd name="T101" fmla="*/ 99 h 146"/>
              <a:gd name="T102" fmla="*/ 322 w 408"/>
              <a:gd name="T103" fmla="*/ 128 h 146"/>
              <a:gd name="T104" fmla="*/ 322 w 408"/>
              <a:gd name="T105" fmla="*/ 128 h 146"/>
              <a:gd name="T106" fmla="*/ 347 w 408"/>
              <a:gd name="T107" fmla="*/ 133 h 146"/>
              <a:gd name="T108" fmla="*/ 290 w 408"/>
              <a:gd name="T109" fmla="*/ 143 h 146"/>
              <a:gd name="T110" fmla="*/ 132 w 408"/>
              <a:gd name="T111" fmla="*/ 131 h 146"/>
              <a:gd name="T112" fmla="*/ 144 w 408"/>
              <a:gd name="T113" fmla="*/ 132 h 146"/>
              <a:gd name="T114" fmla="*/ 279 w 408"/>
              <a:gd name="T115" fmla="*/ 139 h 146"/>
              <a:gd name="T116" fmla="*/ 173 w 408"/>
              <a:gd name="T117" fmla="*/ 135 h 146"/>
              <a:gd name="T118" fmla="*/ 150 w 408"/>
              <a:gd name="T119" fmla="*/ 135 h 146"/>
              <a:gd name="T120" fmla="*/ 7 w 408"/>
              <a:gd name="T121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146">
                <a:moveTo>
                  <a:pt x="3" y="120"/>
                </a:moveTo>
                <a:cubicBezTo>
                  <a:pt x="3" y="120"/>
                  <a:pt x="4" y="120"/>
                  <a:pt x="4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5"/>
                  <a:pt x="5" y="123"/>
                  <a:pt x="5" y="125"/>
                </a:cubicBezTo>
                <a:cubicBezTo>
                  <a:pt x="4" y="127"/>
                  <a:pt x="4" y="127"/>
                  <a:pt x="4" y="127"/>
                </a:cubicBezTo>
                <a:cubicBezTo>
                  <a:pt x="3" y="129"/>
                  <a:pt x="6" y="130"/>
                  <a:pt x="6" y="133"/>
                </a:cubicBezTo>
                <a:cubicBezTo>
                  <a:pt x="8" y="137"/>
                  <a:pt x="13" y="135"/>
                  <a:pt x="16" y="137"/>
                </a:cubicBezTo>
                <a:cubicBezTo>
                  <a:pt x="20" y="139"/>
                  <a:pt x="23" y="138"/>
                  <a:pt x="27" y="137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143" y="139"/>
                  <a:pt x="143" y="139"/>
                  <a:pt x="143" y="139"/>
                </a:cubicBezTo>
                <a:cubicBezTo>
                  <a:pt x="169" y="140"/>
                  <a:pt x="196" y="142"/>
                  <a:pt x="220" y="143"/>
                </a:cubicBezTo>
                <a:cubicBezTo>
                  <a:pt x="216" y="142"/>
                  <a:pt x="212" y="143"/>
                  <a:pt x="208" y="141"/>
                </a:cubicBezTo>
                <a:cubicBezTo>
                  <a:pt x="208" y="140"/>
                  <a:pt x="208" y="140"/>
                  <a:pt x="208" y="140"/>
                </a:cubicBezTo>
                <a:cubicBezTo>
                  <a:pt x="226" y="139"/>
                  <a:pt x="245" y="143"/>
                  <a:pt x="264" y="142"/>
                </a:cubicBezTo>
                <a:cubicBezTo>
                  <a:pt x="263" y="143"/>
                  <a:pt x="263" y="143"/>
                  <a:pt x="263" y="143"/>
                </a:cubicBezTo>
                <a:cubicBezTo>
                  <a:pt x="267" y="144"/>
                  <a:pt x="267" y="144"/>
                  <a:pt x="267" y="144"/>
                </a:cubicBezTo>
                <a:cubicBezTo>
                  <a:pt x="258" y="145"/>
                  <a:pt x="249" y="145"/>
                  <a:pt x="240" y="144"/>
                </a:cubicBezTo>
                <a:cubicBezTo>
                  <a:pt x="246" y="146"/>
                  <a:pt x="254" y="145"/>
                  <a:pt x="261" y="146"/>
                </a:cubicBezTo>
                <a:cubicBezTo>
                  <a:pt x="322" y="142"/>
                  <a:pt x="322" y="142"/>
                  <a:pt x="322" y="142"/>
                </a:cubicBezTo>
                <a:cubicBezTo>
                  <a:pt x="332" y="140"/>
                  <a:pt x="343" y="140"/>
                  <a:pt x="352" y="138"/>
                </a:cubicBezTo>
                <a:cubicBezTo>
                  <a:pt x="350" y="137"/>
                  <a:pt x="350" y="137"/>
                  <a:pt x="350" y="137"/>
                </a:cubicBezTo>
                <a:cubicBezTo>
                  <a:pt x="351" y="136"/>
                  <a:pt x="351" y="136"/>
                  <a:pt x="351" y="136"/>
                </a:cubicBezTo>
                <a:cubicBezTo>
                  <a:pt x="367" y="134"/>
                  <a:pt x="384" y="130"/>
                  <a:pt x="400" y="126"/>
                </a:cubicBezTo>
                <a:cubicBezTo>
                  <a:pt x="395" y="125"/>
                  <a:pt x="395" y="125"/>
                  <a:pt x="395" y="125"/>
                </a:cubicBezTo>
                <a:cubicBezTo>
                  <a:pt x="398" y="123"/>
                  <a:pt x="403" y="125"/>
                  <a:pt x="404" y="121"/>
                </a:cubicBezTo>
                <a:cubicBezTo>
                  <a:pt x="405" y="121"/>
                  <a:pt x="405" y="121"/>
                  <a:pt x="406" y="121"/>
                </a:cubicBezTo>
                <a:cubicBezTo>
                  <a:pt x="399" y="121"/>
                  <a:pt x="392" y="124"/>
                  <a:pt x="385" y="123"/>
                </a:cubicBezTo>
                <a:cubicBezTo>
                  <a:pt x="393" y="121"/>
                  <a:pt x="393" y="121"/>
                  <a:pt x="393" y="121"/>
                </a:cubicBezTo>
                <a:cubicBezTo>
                  <a:pt x="393" y="121"/>
                  <a:pt x="392" y="120"/>
                  <a:pt x="393" y="120"/>
                </a:cubicBezTo>
                <a:cubicBezTo>
                  <a:pt x="398" y="120"/>
                  <a:pt x="402" y="116"/>
                  <a:pt x="408" y="115"/>
                </a:cubicBezTo>
                <a:cubicBezTo>
                  <a:pt x="408" y="113"/>
                  <a:pt x="405" y="113"/>
                  <a:pt x="407" y="112"/>
                </a:cubicBezTo>
                <a:cubicBezTo>
                  <a:pt x="386" y="111"/>
                  <a:pt x="368" y="118"/>
                  <a:pt x="347" y="118"/>
                </a:cubicBezTo>
                <a:cubicBezTo>
                  <a:pt x="307" y="122"/>
                  <a:pt x="307" y="122"/>
                  <a:pt x="307" y="122"/>
                </a:cubicBezTo>
                <a:cubicBezTo>
                  <a:pt x="306" y="121"/>
                  <a:pt x="306" y="121"/>
                  <a:pt x="306" y="121"/>
                </a:cubicBezTo>
                <a:cubicBezTo>
                  <a:pt x="333" y="117"/>
                  <a:pt x="361" y="118"/>
                  <a:pt x="387" y="111"/>
                </a:cubicBezTo>
                <a:cubicBezTo>
                  <a:pt x="394" y="110"/>
                  <a:pt x="401" y="108"/>
                  <a:pt x="408" y="107"/>
                </a:cubicBezTo>
                <a:cubicBezTo>
                  <a:pt x="403" y="106"/>
                  <a:pt x="403" y="106"/>
                  <a:pt x="403" y="106"/>
                </a:cubicBezTo>
                <a:cubicBezTo>
                  <a:pt x="403" y="105"/>
                  <a:pt x="402" y="105"/>
                  <a:pt x="402" y="105"/>
                </a:cubicBezTo>
                <a:cubicBezTo>
                  <a:pt x="404" y="102"/>
                  <a:pt x="404" y="102"/>
                  <a:pt x="404" y="102"/>
                </a:cubicBezTo>
                <a:cubicBezTo>
                  <a:pt x="403" y="103"/>
                  <a:pt x="403" y="102"/>
                  <a:pt x="402" y="102"/>
                </a:cubicBezTo>
                <a:cubicBezTo>
                  <a:pt x="402" y="100"/>
                  <a:pt x="403" y="100"/>
                  <a:pt x="404" y="99"/>
                </a:cubicBezTo>
                <a:cubicBezTo>
                  <a:pt x="403" y="98"/>
                  <a:pt x="399" y="99"/>
                  <a:pt x="397" y="97"/>
                </a:cubicBezTo>
                <a:cubicBezTo>
                  <a:pt x="384" y="97"/>
                  <a:pt x="384" y="97"/>
                  <a:pt x="384" y="97"/>
                </a:cubicBezTo>
                <a:cubicBezTo>
                  <a:pt x="403" y="93"/>
                  <a:pt x="403" y="93"/>
                  <a:pt x="403" y="93"/>
                </a:cubicBezTo>
                <a:cubicBezTo>
                  <a:pt x="402" y="93"/>
                  <a:pt x="401" y="92"/>
                  <a:pt x="400" y="91"/>
                </a:cubicBezTo>
                <a:cubicBezTo>
                  <a:pt x="400" y="89"/>
                  <a:pt x="403" y="89"/>
                  <a:pt x="404" y="88"/>
                </a:cubicBezTo>
                <a:cubicBezTo>
                  <a:pt x="400" y="83"/>
                  <a:pt x="394" y="85"/>
                  <a:pt x="389" y="84"/>
                </a:cubicBezTo>
                <a:cubicBezTo>
                  <a:pt x="393" y="82"/>
                  <a:pt x="398" y="82"/>
                  <a:pt x="402" y="80"/>
                </a:cubicBezTo>
                <a:cubicBezTo>
                  <a:pt x="382" y="80"/>
                  <a:pt x="362" y="82"/>
                  <a:pt x="343" y="83"/>
                </a:cubicBezTo>
                <a:cubicBezTo>
                  <a:pt x="344" y="82"/>
                  <a:pt x="344" y="82"/>
                  <a:pt x="344" y="82"/>
                </a:cubicBezTo>
                <a:cubicBezTo>
                  <a:pt x="364" y="81"/>
                  <a:pt x="381" y="78"/>
                  <a:pt x="400" y="75"/>
                </a:cubicBezTo>
                <a:cubicBezTo>
                  <a:pt x="399" y="75"/>
                  <a:pt x="399" y="75"/>
                  <a:pt x="399" y="75"/>
                </a:cubicBezTo>
                <a:cubicBezTo>
                  <a:pt x="372" y="77"/>
                  <a:pt x="345" y="80"/>
                  <a:pt x="319" y="81"/>
                </a:cubicBezTo>
                <a:cubicBezTo>
                  <a:pt x="320" y="80"/>
                  <a:pt x="320" y="80"/>
                  <a:pt x="320" y="80"/>
                </a:cubicBezTo>
                <a:cubicBezTo>
                  <a:pt x="345" y="77"/>
                  <a:pt x="373" y="77"/>
                  <a:pt x="398" y="72"/>
                </a:cubicBezTo>
                <a:cubicBezTo>
                  <a:pt x="399" y="71"/>
                  <a:pt x="400" y="71"/>
                  <a:pt x="401" y="70"/>
                </a:cubicBezTo>
                <a:cubicBezTo>
                  <a:pt x="399" y="68"/>
                  <a:pt x="395" y="70"/>
                  <a:pt x="392" y="69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6" y="68"/>
                  <a:pt x="399" y="66"/>
                  <a:pt x="403" y="66"/>
                </a:cubicBezTo>
                <a:cubicBezTo>
                  <a:pt x="403" y="64"/>
                  <a:pt x="402" y="64"/>
                  <a:pt x="401" y="63"/>
                </a:cubicBezTo>
                <a:cubicBezTo>
                  <a:pt x="398" y="63"/>
                  <a:pt x="394" y="64"/>
                  <a:pt x="391" y="62"/>
                </a:cubicBezTo>
                <a:cubicBezTo>
                  <a:pt x="392" y="62"/>
                  <a:pt x="393" y="62"/>
                  <a:pt x="393" y="62"/>
                </a:cubicBezTo>
                <a:cubicBezTo>
                  <a:pt x="388" y="61"/>
                  <a:pt x="381" y="64"/>
                  <a:pt x="376" y="62"/>
                </a:cubicBezTo>
                <a:cubicBezTo>
                  <a:pt x="380" y="60"/>
                  <a:pt x="385" y="60"/>
                  <a:pt x="390" y="59"/>
                </a:cubicBezTo>
                <a:cubicBezTo>
                  <a:pt x="390" y="57"/>
                  <a:pt x="390" y="57"/>
                  <a:pt x="390" y="57"/>
                </a:cubicBezTo>
                <a:cubicBezTo>
                  <a:pt x="394" y="56"/>
                  <a:pt x="399" y="58"/>
                  <a:pt x="402" y="55"/>
                </a:cubicBezTo>
                <a:cubicBezTo>
                  <a:pt x="400" y="53"/>
                  <a:pt x="400" y="53"/>
                  <a:pt x="400" y="53"/>
                </a:cubicBezTo>
                <a:cubicBezTo>
                  <a:pt x="400" y="52"/>
                  <a:pt x="400" y="52"/>
                  <a:pt x="400" y="52"/>
                </a:cubicBezTo>
                <a:cubicBezTo>
                  <a:pt x="400" y="51"/>
                  <a:pt x="398" y="51"/>
                  <a:pt x="398" y="49"/>
                </a:cubicBezTo>
                <a:cubicBezTo>
                  <a:pt x="401" y="46"/>
                  <a:pt x="401" y="46"/>
                  <a:pt x="401" y="46"/>
                </a:cubicBezTo>
                <a:cubicBezTo>
                  <a:pt x="397" y="40"/>
                  <a:pt x="390" y="44"/>
                  <a:pt x="383" y="43"/>
                </a:cubicBezTo>
                <a:cubicBezTo>
                  <a:pt x="366" y="46"/>
                  <a:pt x="349" y="47"/>
                  <a:pt x="332" y="47"/>
                </a:cubicBezTo>
                <a:cubicBezTo>
                  <a:pt x="310" y="52"/>
                  <a:pt x="287" y="52"/>
                  <a:pt x="264" y="54"/>
                </a:cubicBezTo>
                <a:cubicBezTo>
                  <a:pt x="267" y="55"/>
                  <a:pt x="267" y="55"/>
                  <a:pt x="267" y="55"/>
                </a:cubicBezTo>
                <a:cubicBezTo>
                  <a:pt x="288" y="53"/>
                  <a:pt x="312" y="51"/>
                  <a:pt x="335" y="50"/>
                </a:cubicBezTo>
                <a:cubicBezTo>
                  <a:pt x="333" y="51"/>
                  <a:pt x="333" y="51"/>
                  <a:pt x="333" y="51"/>
                </a:cubicBezTo>
                <a:cubicBezTo>
                  <a:pt x="333" y="53"/>
                  <a:pt x="335" y="51"/>
                  <a:pt x="335" y="52"/>
                </a:cubicBezTo>
                <a:cubicBezTo>
                  <a:pt x="331" y="53"/>
                  <a:pt x="326" y="55"/>
                  <a:pt x="322" y="53"/>
                </a:cubicBezTo>
                <a:cubicBezTo>
                  <a:pt x="327" y="52"/>
                  <a:pt x="327" y="52"/>
                  <a:pt x="327" y="52"/>
                </a:cubicBezTo>
                <a:cubicBezTo>
                  <a:pt x="324" y="51"/>
                  <a:pt x="319" y="52"/>
                  <a:pt x="316" y="53"/>
                </a:cubicBezTo>
                <a:cubicBezTo>
                  <a:pt x="316" y="54"/>
                  <a:pt x="316" y="54"/>
                  <a:pt x="316" y="54"/>
                </a:cubicBezTo>
                <a:cubicBezTo>
                  <a:pt x="318" y="54"/>
                  <a:pt x="320" y="53"/>
                  <a:pt x="322" y="54"/>
                </a:cubicBezTo>
                <a:cubicBezTo>
                  <a:pt x="314" y="55"/>
                  <a:pt x="305" y="57"/>
                  <a:pt x="297" y="56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300" y="54"/>
                  <a:pt x="296" y="55"/>
                  <a:pt x="293" y="55"/>
                </a:cubicBezTo>
                <a:cubicBezTo>
                  <a:pt x="295" y="56"/>
                  <a:pt x="295" y="56"/>
                  <a:pt x="295" y="56"/>
                </a:cubicBezTo>
                <a:cubicBezTo>
                  <a:pt x="288" y="57"/>
                  <a:pt x="278" y="58"/>
                  <a:pt x="270" y="58"/>
                </a:cubicBezTo>
                <a:cubicBezTo>
                  <a:pt x="266" y="56"/>
                  <a:pt x="264" y="57"/>
                  <a:pt x="260" y="55"/>
                </a:cubicBezTo>
                <a:cubicBezTo>
                  <a:pt x="260" y="55"/>
                  <a:pt x="260" y="55"/>
                  <a:pt x="261" y="54"/>
                </a:cubicBezTo>
                <a:cubicBezTo>
                  <a:pt x="251" y="54"/>
                  <a:pt x="251" y="54"/>
                  <a:pt x="251" y="54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31" y="52"/>
                  <a:pt x="214" y="51"/>
                  <a:pt x="194" y="51"/>
                </a:cubicBezTo>
                <a:cubicBezTo>
                  <a:pt x="188" y="52"/>
                  <a:pt x="182" y="50"/>
                  <a:pt x="176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7" y="47"/>
                  <a:pt x="177" y="47"/>
                  <a:pt x="177" y="47"/>
                </a:cubicBezTo>
                <a:cubicBezTo>
                  <a:pt x="226" y="47"/>
                  <a:pt x="273" y="53"/>
                  <a:pt x="323" y="47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43"/>
                  <a:pt x="353" y="43"/>
                  <a:pt x="353" y="43"/>
                </a:cubicBezTo>
                <a:cubicBezTo>
                  <a:pt x="367" y="41"/>
                  <a:pt x="381" y="40"/>
                  <a:pt x="395" y="37"/>
                </a:cubicBezTo>
                <a:cubicBezTo>
                  <a:pt x="396" y="36"/>
                  <a:pt x="398" y="36"/>
                  <a:pt x="399" y="36"/>
                </a:cubicBezTo>
                <a:cubicBezTo>
                  <a:pt x="399" y="33"/>
                  <a:pt x="402" y="35"/>
                  <a:pt x="403" y="34"/>
                </a:cubicBezTo>
                <a:cubicBezTo>
                  <a:pt x="401" y="32"/>
                  <a:pt x="401" y="32"/>
                  <a:pt x="401" y="32"/>
                </a:cubicBezTo>
                <a:cubicBezTo>
                  <a:pt x="356" y="33"/>
                  <a:pt x="309" y="41"/>
                  <a:pt x="264" y="42"/>
                </a:cubicBezTo>
                <a:cubicBezTo>
                  <a:pt x="264" y="44"/>
                  <a:pt x="266" y="42"/>
                  <a:pt x="267" y="43"/>
                </a:cubicBezTo>
                <a:cubicBezTo>
                  <a:pt x="276" y="42"/>
                  <a:pt x="284" y="42"/>
                  <a:pt x="294" y="42"/>
                </a:cubicBezTo>
                <a:cubicBezTo>
                  <a:pt x="297" y="40"/>
                  <a:pt x="302" y="42"/>
                  <a:pt x="305" y="42"/>
                </a:cubicBezTo>
                <a:cubicBezTo>
                  <a:pt x="326" y="41"/>
                  <a:pt x="347" y="38"/>
                  <a:pt x="367" y="38"/>
                </a:cubicBezTo>
                <a:cubicBezTo>
                  <a:pt x="368" y="38"/>
                  <a:pt x="368" y="38"/>
                  <a:pt x="368" y="38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1"/>
                  <a:pt x="352" y="41"/>
                  <a:pt x="352" y="41"/>
                </a:cubicBezTo>
                <a:cubicBezTo>
                  <a:pt x="326" y="43"/>
                  <a:pt x="300" y="48"/>
                  <a:pt x="273" y="47"/>
                </a:cubicBezTo>
                <a:cubicBezTo>
                  <a:pt x="267" y="45"/>
                  <a:pt x="261" y="47"/>
                  <a:pt x="255" y="47"/>
                </a:cubicBezTo>
                <a:cubicBezTo>
                  <a:pt x="247" y="46"/>
                  <a:pt x="239" y="46"/>
                  <a:pt x="232" y="44"/>
                </a:cubicBezTo>
                <a:cubicBezTo>
                  <a:pt x="232" y="44"/>
                  <a:pt x="232" y="43"/>
                  <a:pt x="233" y="43"/>
                </a:cubicBezTo>
                <a:cubicBezTo>
                  <a:pt x="242" y="42"/>
                  <a:pt x="252" y="44"/>
                  <a:pt x="262" y="43"/>
                </a:cubicBezTo>
                <a:cubicBezTo>
                  <a:pt x="262" y="43"/>
                  <a:pt x="262" y="43"/>
                  <a:pt x="262" y="43"/>
                </a:cubicBezTo>
                <a:cubicBezTo>
                  <a:pt x="256" y="42"/>
                  <a:pt x="248" y="42"/>
                  <a:pt x="242" y="40"/>
                </a:cubicBezTo>
                <a:cubicBezTo>
                  <a:pt x="251" y="39"/>
                  <a:pt x="251" y="39"/>
                  <a:pt x="251" y="39"/>
                </a:cubicBezTo>
                <a:cubicBezTo>
                  <a:pt x="322" y="35"/>
                  <a:pt x="322" y="35"/>
                  <a:pt x="322" y="35"/>
                </a:cubicBezTo>
                <a:cubicBezTo>
                  <a:pt x="346" y="32"/>
                  <a:pt x="369" y="32"/>
                  <a:pt x="392" y="29"/>
                </a:cubicBezTo>
                <a:cubicBezTo>
                  <a:pt x="388" y="27"/>
                  <a:pt x="383" y="29"/>
                  <a:pt x="379" y="28"/>
                </a:cubicBezTo>
                <a:cubicBezTo>
                  <a:pt x="401" y="26"/>
                  <a:pt x="401" y="26"/>
                  <a:pt x="401" y="26"/>
                </a:cubicBezTo>
                <a:cubicBezTo>
                  <a:pt x="401" y="24"/>
                  <a:pt x="403" y="25"/>
                  <a:pt x="404" y="24"/>
                </a:cubicBezTo>
                <a:cubicBezTo>
                  <a:pt x="389" y="25"/>
                  <a:pt x="389" y="25"/>
                  <a:pt x="389" y="25"/>
                </a:cubicBezTo>
                <a:cubicBezTo>
                  <a:pt x="386" y="21"/>
                  <a:pt x="382" y="24"/>
                  <a:pt x="378" y="23"/>
                </a:cubicBezTo>
                <a:cubicBezTo>
                  <a:pt x="372" y="23"/>
                  <a:pt x="365" y="22"/>
                  <a:pt x="359" y="25"/>
                </a:cubicBezTo>
                <a:cubicBezTo>
                  <a:pt x="388" y="24"/>
                  <a:pt x="388" y="24"/>
                  <a:pt x="388" y="24"/>
                </a:cubicBezTo>
                <a:cubicBezTo>
                  <a:pt x="372" y="26"/>
                  <a:pt x="372" y="26"/>
                  <a:pt x="372" y="26"/>
                </a:cubicBezTo>
                <a:cubicBezTo>
                  <a:pt x="371" y="27"/>
                  <a:pt x="371" y="27"/>
                  <a:pt x="371" y="27"/>
                </a:cubicBezTo>
                <a:cubicBezTo>
                  <a:pt x="355" y="28"/>
                  <a:pt x="339" y="30"/>
                  <a:pt x="323" y="31"/>
                </a:cubicBezTo>
                <a:cubicBezTo>
                  <a:pt x="325" y="30"/>
                  <a:pt x="325" y="30"/>
                  <a:pt x="325" y="30"/>
                </a:cubicBezTo>
                <a:cubicBezTo>
                  <a:pt x="310" y="31"/>
                  <a:pt x="295" y="31"/>
                  <a:pt x="281" y="30"/>
                </a:cubicBezTo>
                <a:cubicBezTo>
                  <a:pt x="281" y="28"/>
                  <a:pt x="282" y="28"/>
                  <a:pt x="283" y="28"/>
                </a:cubicBezTo>
                <a:cubicBezTo>
                  <a:pt x="288" y="27"/>
                  <a:pt x="288" y="27"/>
                  <a:pt x="288" y="27"/>
                </a:cubicBezTo>
                <a:cubicBezTo>
                  <a:pt x="287" y="25"/>
                  <a:pt x="284" y="27"/>
                  <a:pt x="282" y="26"/>
                </a:cubicBezTo>
                <a:cubicBezTo>
                  <a:pt x="290" y="25"/>
                  <a:pt x="299" y="24"/>
                  <a:pt x="307" y="26"/>
                </a:cubicBezTo>
                <a:cubicBezTo>
                  <a:pt x="317" y="23"/>
                  <a:pt x="327" y="27"/>
                  <a:pt x="336" y="23"/>
                </a:cubicBezTo>
                <a:cubicBezTo>
                  <a:pt x="344" y="25"/>
                  <a:pt x="352" y="20"/>
                  <a:pt x="360" y="23"/>
                </a:cubicBezTo>
                <a:cubicBezTo>
                  <a:pt x="361" y="21"/>
                  <a:pt x="365" y="23"/>
                  <a:pt x="366" y="20"/>
                </a:cubicBezTo>
                <a:cubicBezTo>
                  <a:pt x="379" y="19"/>
                  <a:pt x="392" y="19"/>
                  <a:pt x="404" y="20"/>
                </a:cubicBezTo>
                <a:cubicBezTo>
                  <a:pt x="404" y="19"/>
                  <a:pt x="404" y="18"/>
                  <a:pt x="405" y="18"/>
                </a:cubicBezTo>
                <a:cubicBezTo>
                  <a:pt x="406" y="18"/>
                  <a:pt x="406" y="18"/>
                  <a:pt x="406" y="18"/>
                </a:cubicBezTo>
                <a:cubicBezTo>
                  <a:pt x="404" y="12"/>
                  <a:pt x="398" y="16"/>
                  <a:pt x="394" y="13"/>
                </a:cubicBezTo>
                <a:cubicBezTo>
                  <a:pt x="404" y="13"/>
                  <a:pt x="404" y="13"/>
                  <a:pt x="404" y="13"/>
                </a:cubicBezTo>
                <a:cubicBezTo>
                  <a:pt x="401" y="9"/>
                  <a:pt x="396" y="12"/>
                  <a:pt x="392" y="9"/>
                </a:cubicBezTo>
                <a:cubicBezTo>
                  <a:pt x="373" y="7"/>
                  <a:pt x="353" y="9"/>
                  <a:pt x="335" y="11"/>
                </a:cubicBezTo>
                <a:cubicBezTo>
                  <a:pt x="336" y="12"/>
                  <a:pt x="339" y="11"/>
                  <a:pt x="340" y="14"/>
                </a:cubicBezTo>
                <a:cubicBezTo>
                  <a:pt x="308" y="17"/>
                  <a:pt x="308" y="17"/>
                  <a:pt x="308" y="17"/>
                </a:cubicBezTo>
                <a:cubicBezTo>
                  <a:pt x="304" y="15"/>
                  <a:pt x="300" y="15"/>
                  <a:pt x="297" y="16"/>
                </a:cubicBezTo>
                <a:cubicBezTo>
                  <a:pt x="298" y="16"/>
                  <a:pt x="298" y="17"/>
                  <a:pt x="299" y="17"/>
                </a:cubicBezTo>
                <a:cubicBezTo>
                  <a:pt x="256" y="19"/>
                  <a:pt x="256" y="19"/>
                  <a:pt x="256" y="19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40" y="12"/>
                  <a:pt x="120" y="13"/>
                  <a:pt x="101" y="10"/>
                </a:cubicBezTo>
                <a:cubicBezTo>
                  <a:pt x="104" y="9"/>
                  <a:pt x="107" y="6"/>
                  <a:pt x="110" y="7"/>
                </a:cubicBezTo>
                <a:cubicBezTo>
                  <a:pt x="132" y="8"/>
                  <a:pt x="132" y="8"/>
                  <a:pt x="132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07" y="4"/>
                  <a:pt x="86" y="4"/>
                  <a:pt x="63" y="4"/>
                </a:cubicBezTo>
                <a:cubicBezTo>
                  <a:pt x="52" y="4"/>
                  <a:pt x="39" y="0"/>
                  <a:pt x="31" y="9"/>
                </a:cubicBezTo>
                <a:cubicBezTo>
                  <a:pt x="22" y="11"/>
                  <a:pt x="13" y="13"/>
                  <a:pt x="6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4" y="22"/>
                  <a:pt x="4" y="23"/>
                </a:cubicBezTo>
                <a:cubicBezTo>
                  <a:pt x="4" y="24"/>
                  <a:pt x="3" y="24"/>
                  <a:pt x="3" y="25"/>
                </a:cubicBezTo>
                <a:cubicBezTo>
                  <a:pt x="6" y="26"/>
                  <a:pt x="9" y="21"/>
                  <a:pt x="13" y="22"/>
                </a:cubicBezTo>
                <a:cubicBezTo>
                  <a:pt x="11" y="23"/>
                  <a:pt x="13" y="26"/>
                  <a:pt x="13" y="28"/>
                </a:cubicBezTo>
                <a:cubicBezTo>
                  <a:pt x="10" y="29"/>
                  <a:pt x="5" y="25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2" y="31"/>
                  <a:pt x="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5"/>
                  <a:pt x="6" y="33"/>
                  <a:pt x="7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9" y="30"/>
                  <a:pt x="13" y="32"/>
                  <a:pt x="15" y="29"/>
                </a:cubicBezTo>
                <a:cubicBezTo>
                  <a:pt x="15" y="30"/>
                  <a:pt x="17" y="32"/>
                  <a:pt x="15" y="33"/>
                </a:cubicBezTo>
                <a:cubicBezTo>
                  <a:pt x="14" y="33"/>
                  <a:pt x="13" y="32"/>
                  <a:pt x="12" y="33"/>
                </a:cubicBezTo>
                <a:cubicBezTo>
                  <a:pt x="14" y="33"/>
                  <a:pt x="15" y="36"/>
                  <a:pt x="14" y="37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2"/>
                  <a:pt x="14" y="43"/>
                  <a:pt x="15" y="45"/>
                </a:cubicBezTo>
                <a:cubicBezTo>
                  <a:pt x="13" y="46"/>
                  <a:pt x="10" y="46"/>
                  <a:pt x="9" y="45"/>
                </a:cubicBezTo>
                <a:cubicBezTo>
                  <a:pt x="7" y="42"/>
                  <a:pt x="6" y="45"/>
                  <a:pt x="4" y="45"/>
                </a:cubicBezTo>
                <a:cubicBezTo>
                  <a:pt x="3" y="45"/>
                  <a:pt x="4" y="47"/>
                  <a:pt x="3" y="47"/>
                </a:cubicBezTo>
                <a:cubicBezTo>
                  <a:pt x="2" y="47"/>
                  <a:pt x="2" y="47"/>
                  <a:pt x="2" y="47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9"/>
                  <a:pt x="3" y="49"/>
                  <a:pt x="2" y="49"/>
                </a:cubicBezTo>
                <a:cubicBezTo>
                  <a:pt x="3" y="52"/>
                  <a:pt x="7" y="49"/>
                  <a:pt x="7" y="52"/>
                </a:cubicBezTo>
                <a:cubicBezTo>
                  <a:pt x="6" y="53"/>
                  <a:pt x="3" y="53"/>
                  <a:pt x="4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59"/>
                  <a:pt x="3" y="60"/>
                  <a:pt x="2" y="62"/>
                </a:cubicBezTo>
                <a:cubicBezTo>
                  <a:pt x="5" y="67"/>
                  <a:pt x="9" y="61"/>
                  <a:pt x="13" y="63"/>
                </a:cubicBezTo>
                <a:cubicBezTo>
                  <a:pt x="13" y="66"/>
                  <a:pt x="10" y="66"/>
                  <a:pt x="9" y="65"/>
                </a:cubicBezTo>
                <a:cubicBezTo>
                  <a:pt x="6" y="63"/>
                  <a:pt x="4" y="68"/>
                  <a:pt x="2" y="70"/>
                </a:cubicBezTo>
                <a:cubicBezTo>
                  <a:pt x="3" y="70"/>
                  <a:pt x="3" y="70"/>
                  <a:pt x="4" y="71"/>
                </a:cubicBezTo>
                <a:cubicBezTo>
                  <a:pt x="4" y="73"/>
                  <a:pt x="2" y="71"/>
                  <a:pt x="1" y="72"/>
                </a:cubicBezTo>
                <a:cubicBezTo>
                  <a:pt x="3" y="74"/>
                  <a:pt x="3" y="74"/>
                  <a:pt x="3" y="74"/>
                </a:cubicBezTo>
                <a:cubicBezTo>
                  <a:pt x="3" y="74"/>
                  <a:pt x="2" y="74"/>
                  <a:pt x="2" y="75"/>
                </a:cubicBezTo>
                <a:cubicBezTo>
                  <a:pt x="5" y="78"/>
                  <a:pt x="9" y="75"/>
                  <a:pt x="11" y="77"/>
                </a:cubicBezTo>
                <a:cubicBezTo>
                  <a:pt x="8" y="78"/>
                  <a:pt x="5" y="77"/>
                  <a:pt x="4" y="80"/>
                </a:cubicBezTo>
                <a:cubicBezTo>
                  <a:pt x="4" y="81"/>
                  <a:pt x="5" y="80"/>
                  <a:pt x="5" y="81"/>
                </a:cubicBezTo>
                <a:cubicBezTo>
                  <a:pt x="4" y="82"/>
                  <a:pt x="3" y="82"/>
                  <a:pt x="2" y="82"/>
                </a:cubicBezTo>
                <a:cubicBezTo>
                  <a:pt x="1" y="86"/>
                  <a:pt x="5" y="85"/>
                  <a:pt x="7" y="86"/>
                </a:cubicBezTo>
                <a:cubicBezTo>
                  <a:pt x="7" y="86"/>
                  <a:pt x="7" y="86"/>
                  <a:pt x="8" y="86"/>
                </a:cubicBezTo>
                <a:cubicBezTo>
                  <a:pt x="5" y="87"/>
                  <a:pt x="4" y="89"/>
                  <a:pt x="2" y="90"/>
                </a:cubicBezTo>
                <a:cubicBezTo>
                  <a:pt x="2" y="93"/>
                  <a:pt x="5" y="91"/>
                  <a:pt x="6" y="93"/>
                </a:cubicBezTo>
                <a:cubicBezTo>
                  <a:pt x="4" y="93"/>
                  <a:pt x="3" y="94"/>
                  <a:pt x="2" y="94"/>
                </a:cubicBezTo>
                <a:cubicBezTo>
                  <a:pt x="4" y="95"/>
                  <a:pt x="3" y="97"/>
                  <a:pt x="3" y="98"/>
                </a:cubicBezTo>
                <a:cubicBezTo>
                  <a:pt x="2" y="98"/>
                  <a:pt x="2" y="99"/>
                  <a:pt x="2" y="99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4" y="104"/>
                  <a:pt x="2" y="106"/>
                </a:cubicBezTo>
                <a:cubicBezTo>
                  <a:pt x="1" y="107"/>
                  <a:pt x="3" y="107"/>
                  <a:pt x="3" y="108"/>
                </a:cubicBezTo>
                <a:cubicBezTo>
                  <a:pt x="1" y="110"/>
                  <a:pt x="4" y="109"/>
                  <a:pt x="5" y="112"/>
                </a:cubicBezTo>
                <a:cubicBezTo>
                  <a:pt x="1" y="113"/>
                  <a:pt x="1" y="113"/>
                  <a:pt x="1" y="113"/>
                </a:cubicBezTo>
                <a:cubicBezTo>
                  <a:pt x="4" y="115"/>
                  <a:pt x="4" y="115"/>
                  <a:pt x="4" y="115"/>
                </a:cubicBezTo>
                <a:cubicBezTo>
                  <a:pt x="3" y="117"/>
                  <a:pt x="3" y="117"/>
                  <a:pt x="3" y="117"/>
                </a:cubicBezTo>
                <a:cubicBezTo>
                  <a:pt x="4" y="119"/>
                  <a:pt x="2" y="119"/>
                  <a:pt x="3" y="120"/>
                </a:cubicBezTo>
                <a:close/>
                <a:moveTo>
                  <a:pt x="339" y="16"/>
                </a:moveTo>
                <a:cubicBezTo>
                  <a:pt x="350" y="14"/>
                  <a:pt x="362" y="14"/>
                  <a:pt x="374" y="14"/>
                </a:cubicBezTo>
                <a:cubicBezTo>
                  <a:pt x="380" y="13"/>
                  <a:pt x="386" y="13"/>
                  <a:pt x="391" y="13"/>
                </a:cubicBezTo>
                <a:cubicBezTo>
                  <a:pt x="386" y="14"/>
                  <a:pt x="380" y="14"/>
                  <a:pt x="374" y="14"/>
                </a:cubicBezTo>
                <a:cubicBezTo>
                  <a:pt x="362" y="15"/>
                  <a:pt x="350" y="17"/>
                  <a:pt x="339" y="16"/>
                </a:cubicBezTo>
                <a:close/>
                <a:moveTo>
                  <a:pt x="164" y="50"/>
                </a:moveTo>
                <a:cubicBezTo>
                  <a:pt x="155" y="49"/>
                  <a:pt x="155" y="49"/>
                  <a:pt x="155" y="49"/>
                </a:cubicBezTo>
                <a:cubicBezTo>
                  <a:pt x="155" y="48"/>
                  <a:pt x="155" y="48"/>
                  <a:pt x="155" y="48"/>
                </a:cubicBezTo>
                <a:cubicBezTo>
                  <a:pt x="158" y="45"/>
                  <a:pt x="161" y="49"/>
                  <a:pt x="164" y="50"/>
                </a:cubicBezTo>
                <a:close/>
                <a:moveTo>
                  <a:pt x="277" y="22"/>
                </a:moveTo>
                <a:cubicBezTo>
                  <a:pt x="264" y="23"/>
                  <a:pt x="251" y="24"/>
                  <a:pt x="238" y="22"/>
                </a:cubicBezTo>
                <a:cubicBezTo>
                  <a:pt x="251" y="22"/>
                  <a:pt x="264" y="21"/>
                  <a:pt x="277" y="22"/>
                </a:cubicBezTo>
                <a:close/>
                <a:moveTo>
                  <a:pt x="265" y="30"/>
                </a:moveTo>
                <a:cubicBezTo>
                  <a:pt x="268" y="30"/>
                  <a:pt x="271" y="30"/>
                  <a:pt x="273" y="30"/>
                </a:cubicBezTo>
                <a:cubicBezTo>
                  <a:pt x="270" y="31"/>
                  <a:pt x="268" y="30"/>
                  <a:pt x="265" y="30"/>
                </a:cubicBezTo>
                <a:cubicBezTo>
                  <a:pt x="260" y="30"/>
                  <a:pt x="255" y="31"/>
                  <a:pt x="250" y="30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5" y="28"/>
                  <a:pt x="260" y="29"/>
                  <a:pt x="265" y="30"/>
                </a:cubicBezTo>
                <a:close/>
                <a:moveTo>
                  <a:pt x="259" y="37"/>
                </a:moveTo>
                <a:cubicBezTo>
                  <a:pt x="261" y="36"/>
                  <a:pt x="264" y="36"/>
                  <a:pt x="266" y="37"/>
                </a:cubicBezTo>
                <a:lnTo>
                  <a:pt x="259" y="37"/>
                </a:lnTo>
                <a:close/>
                <a:moveTo>
                  <a:pt x="242" y="37"/>
                </a:moveTo>
                <a:cubicBezTo>
                  <a:pt x="245" y="36"/>
                  <a:pt x="248" y="36"/>
                  <a:pt x="251" y="37"/>
                </a:cubicBezTo>
                <a:lnTo>
                  <a:pt x="242" y="37"/>
                </a:lnTo>
                <a:close/>
                <a:moveTo>
                  <a:pt x="219" y="32"/>
                </a:moveTo>
                <a:cubicBezTo>
                  <a:pt x="232" y="34"/>
                  <a:pt x="246" y="33"/>
                  <a:pt x="260" y="34"/>
                </a:cubicBezTo>
                <a:cubicBezTo>
                  <a:pt x="305" y="32"/>
                  <a:pt x="305" y="32"/>
                  <a:pt x="305" y="32"/>
                </a:cubicBezTo>
                <a:cubicBezTo>
                  <a:pt x="279" y="34"/>
                  <a:pt x="246" y="36"/>
                  <a:pt x="219" y="32"/>
                </a:cubicBezTo>
                <a:close/>
                <a:moveTo>
                  <a:pt x="194" y="31"/>
                </a:moveTo>
                <a:cubicBezTo>
                  <a:pt x="193" y="31"/>
                  <a:pt x="193" y="31"/>
                  <a:pt x="192" y="31"/>
                </a:cubicBezTo>
                <a:cubicBezTo>
                  <a:pt x="193" y="31"/>
                  <a:pt x="194" y="31"/>
                  <a:pt x="194" y="31"/>
                </a:cubicBezTo>
                <a:cubicBezTo>
                  <a:pt x="199" y="31"/>
                  <a:pt x="203" y="31"/>
                  <a:pt x="207" y="32"/>
                </a:cubicBezTo>
                <a:cubicBezTo>
                  <a:pt x="208" y="34"/>
                  <a:pt x="210" y="34"/>
                  <a:pt x="212" y="35"/>
                </a:cubicBezTo>
                <a:cubicBezTo>
                  <a:pt x="209" y="35"/>
                  <a:pt x="205" y="35"/>
                  <a:pt x="202" y="34"/>
                </a:cubicBezTo>
                <a:cubicBezTo>
                  <a:pt x="199" y="32"/>
                  <a:pt x="197" y="31"/>
                  <a:pt x="194" y="31"/>
                </a:cubicBezTo>
                <a:close/>
                <a:moveTo>
                  <a:pt x="237" y="80"/>
                </a:moveTo>
                <a:cubicBezTo>
                  <a:pt x="306" y="76"/>
                  <a:pt x="306" y="76"/>
                  <a:pt x="306" y="76"/>
                </a:cubicBezTo>
                <a:cubicBezTo>
                  <a:pt x="308" y="76"/>
                  <a:pt x="310" y="76"/>
                  <a:pt x="312" y="76"/>
                </a:cubicBezTo>
                <a:cubicBezTo>
                  <a:pt x="306" y="76"/>
                  <a:pt x="306" y="76"/>
                  <a:pt x="306" y="76"/>
                </a:cubicBezTo>
                <a:cubicBezTo>
                  <a:pt x="280" y="78"/>
                  <a:pt x="257" y="81"/>
                  <a:pt x="231" y="79"/>
                </a:cubicBezTo>
                <a:cubicBezTo>
                  <a:pt x="233" y="79"/>
                  <a:pt x="236" y="79"/>
                  <a:pt x="237" y="80"/>
                </a:cubicBezTo>
                <a:close/>
                <a:moveTo>
                  <a:pt x="256" y="62"/>
                </a:moveTo>
                <a:cubicBezTo>
                  <a:pt x="254" y="62"/>
                  <a:pt x="252" y="62"/>
                  <a:pt x="250" y="62"/>
                </a:cubicBezTo>
                <a:cubicBezTo>
                  <a:pt x="246" y="62"/>
                  <a:pt x="241" y="62"/>
                  <a:pt x="237" y="62"/>
                </a:cubicBezTo>
                <a:cubicBezTo>
                  <a:pt x="242" y="61"/>
                  <a:pt x="246" y="61"/>
                  <a:pt x="250" y="62"/>
                </a:cubicBezTo>
                <a:cubicBezTo>
                  <a:pt x="252" y="61"/>
                  <a:pt x="254" y="61"/>
                  <a:pt x="256" y="62"/>
                </a:cubicBezTo>
                <a:close/>
                <a:moveTo>
                  <a:pt x="319" y="59"/>
                </a:moveTo>
                <a:cubicBezTo>
                  <a:pt x="310" y="60"/>
                  <a:pt x="310" y="60"/>
                  <a:pt x="310" y="60"/>
                </a:cubicBezTo>
                <a:cubicBezTo>
                  <a:pt x="302" y="63"/>
                  <a:pt x="293" y="62"/>
                  <a:pt x="285" y="62"/>
                </a:cubicBezTo>
                <a:cubicBezTo>
                  <a:pt x="280" y="62"/>
                  <a:pt x="280" y="62"/>
                  <a:pt x="280" y="62"/>
                </a:cubicBezTo>
                <a:cubicBezTo>
                  <a:pt x="319" y="59"/>
                  <a:pt x="319" y="59"/>
                  <a:pt x="319" y="59"/>
                </a:cubicBezTo>
                <a:close/>
                <a:moveTo>
                  <a:pt x="362" y="58"/>
                </a:moveTo>
                <a:cubicBezTo>
                  <a:pt x="320" y="61"/>
                  <a:pt x="320" y="61"/>
                  <a:pt x="320" y="61"/>
                </a:cubicBezTo>
                <a:cubicBezTo>
                  <a:pt x="330" y="60"/>
                  <a:pt x="330" y="60"/>
                  <a:pt x="330" y="60"/>
                </a:cubicBezTo>
                <a:cubicBezTo>
                  <a:pt x="331" y="59"/>
                  <a:pt x="332" y="58"/>
                  <a:pt x="333" y="58"/>
                </a:cubicBezTo>
                <a:cubicBezTo>
                  <a:pt x="343" y="60"/>
                  <a:pt x="352" y="58"/>
                  <a:pt x="362" y="58"/>
                </a:cubicBezTo>
                <a:close/>
                <a:moveTo>
                  <a:pt x="365" y="48"/>
                </a:moveTo>
                <a:cubicBezTo>
                  <a:pt x="349" y="49"/>
                  <a:pt x="349" y="49"/>
                  <a:pt x="349" y="49"/>
                </a:cubicBezTo>
                <a:cubicBezTo>
                  <a:pt x="346" y="49"/>
                  <a:pt x="342" y="50"/>
                  <a:pt x="339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4" y="48"/>
                  <a:pt x="360" y="48"/>
                  <a:pt x="365" y="48"/>
                </a:cubicBezTo>
                <a:close/>
                <a:moveTo>
                  <a:pt x="328" y="74"/>
                </a:moveTo>
                <a:cubicBezTo>
                  <a:pt x="365" y="71"/>
                  <a:pt x="365" y="71"/>
                  <a:pt x="365" y="71"/>
                </a:cubicBezTo>
                <a:cubicBezTo>
                  <a:pt x="369" y="72"/>
                  <a:pt x="369" y="72"/>
                  <a:pt x="369" y="72"/>
                </a:cubicBezTo>
                <a:cubicBezTo>
                  <a:pt x="356" y="72"/>
                  <a:pt x="342" y="74"/>
                  <a:pt x="328" y="74"/>
                </a:cubicBezTo>
                <a:close/>
                <a:moveTo>
                  <a:pt x="265" y="74"/>
                </a:moveTo>
                <a:cubicBezTo>
                  <a:pt x="266" y="72"/>
                  <a:pt x="266" y="72"/>
                  <a:pt x="266" y="72"/>
                </a:cubicBezTo>
                <a:cubicBezTo>
                  <a:pt x="261" y="71"/>
                  <a:pt x="261" y="71"/>
                  <a:pt x="261" y="71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336" y="66"/>
                  <a:pt x="336" y="66"/>
                  <a:pt x="336" y="66"/>
                </a:cubicBezTo>
                <a:cubicBezTo>
                  <a:pt x="335" y="67"/>
                  <a:pt x="333" y="65"/>
                  <a:pt x="332" y="67"/>
                </a:cubicBezTo>
                <a:cubicBezTo>
                  <a:pt x="348" y="67"/>
                  <a:pt x="363" y="65"/>
                  <a:pt x="378" y="64"/>
                </a:cubicBezTo>
                <a:cubicBezTo>
                  <a:pt x="340" y="67"/>
                  <a:pt x="303" y="73"/>
                  <a:pt x="265" y="74"/>
                </a:cubicBezTo>
                <a:close/>
                <a:moveTo>
                  <a:pt x="322" y="85"/>
                </a:moveTo>
                <a:cubicBezTo>
                  <a:pt x="275" y="88"/>
                  <a:pt x="275" y="88"/>
                  <a:pt x="275" y="88"/>
                </a:cubicBezTo>
                <a:cubicBezTo>
                  <a:pt x="297" y="87"/>
                  <a:pt x="320" y="84"/>
                  <a:pt x="341" y="83"/>
                </a:cubicBezTo>
                <a:cubicBezTo>
                  <a:pt x="333" y="84"/>
                  <a:pt x="333" y="84"/>
                  <a:pt x="333" y="84"/>
                </a:cubicBezTo>
                <a:cubicBezTo>
                  <a:pt x="329" y="84"/>
                  <a:pt x="325" y="83"/>
                  <a:pt x="322" y="85"/>
                </a:cubicBezTo>
                <a:close/>
                <a:moveTo>
                  <a:pt x="331" y="92"/>
                </a:moveTo>
                <a:cubicBezTo>
                  <a:pt x="307" y="95"/>
                  <a:pt x="307" y="95"/>
                  <a:pt x="307" y="95"/>
                </a:cubicBezTo>
                <a:cubicBezTo>
                  <a:pt x="307" y="94"/>
                  <a:pt x="307" y="94"/>
                  <a:pt x="307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331" y="92"/>
                  <a:pt x="331" y="92"/>
                  <a:pt x="331" y="92"/>
                </a:cubicBezTo>
                <a:close/>
                <a:moveTo>
                  <a:pt x="279" y="101"/>
                </a:moveTo>
                <a:cubicBezTo>
                  <a:pt x="273" y="101"/>
                  <a:pt x="267" y="101"/>
                  <a:pt x="261" y="101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35" y="101"/>
                  <a:pt x="227" y="103"/>
                  <a:pt x="221" y="100"/>
                </a:cubicBezTo>
                <a:cubicBezTo>
                  <a:pt x="233" y="102"/>
                  <a:pt x="246" y="100"/>
                  <a:pt x="258" y="101"/>
                </a:cubicBezTo>
                <a:cubicBezTo>
                  <a:pt x="259" y="101"/>
                  <a:pt x="260" y="101"/>
                  <a:pt x="261" y="101"/>
                </a:cubicBezTo>
                <a:cubicBezTo>
                  <a:pt x="279" y="101"/>
                  <a:pt x="279" y="101"/>
                  <a:pt x="279" y="101"/>
                </a:cubicBezTo>
                <a:cubicBezTo>
                  <a:pt x="288" y="100"/>
                  <a:pt x="297" y="99"/>
                  <a:pt x="306" y="99"/>
                </a:cubicBezTo>
                <a:lnTo>
                  <a:pt x="279" y="101"/>
                </a:lnTo>
                <a:close/>
                <a:moveTo>
                  <a:pt x="226" y="131"/>
                </a:moveTo>
                <a:cubicBezTo>
                  <a:pt x="229" y="131"/>
                  <a:pt x="229" y="131"/>
                  <a:pt x="229" y="131"/>
                </a:cubicBezTo>
                <a:cubicBezTo>
                  <a:pt x="254" y="132"/>
                  <a:pt x="254" y="132"/>
                  <a:pt x="254" y="132"/>
                </a:cubicBezTo>
                <a:lnTo>
                  <a:pt x="226" y="131"/>
                </a:lnTo>
                <a:close/>
                <a:moveTo>
                  <a:pt x="322" y="128"/>
                </a:moveTo>
                <a:cubicBezTo>
                  <a:pt x="322" y="128"/>
                  <a:pt x="321" y="128"/>
                  <a:pt x="321" y="128"/>
                </a:cubicBezTo>
                <a:cubicBezTo>
                  <a:pt x="319" y="129"/>
                  <a:pt x="318" y="129"/>
                  <a:pt x="317" y="130"/>
                </a:cubicBezTo>
                <a:cubicBezTo>
                  <a:pt x="317" y="131"/>
                  <a:pt x="317" y="131"/>
                  <a:pt x="317" y="131"/>
                </a:cubicBezTo>
                <a:cubicBezTo>
                  <a:pt x="296" y="132"/>
                  <a:pt x="277" y="132"/>
                  <a:pt x="256" y="133"/>
                </a:cubicBezTo>
                <a:cubicBezTo>
                  <a:pt x="275" y="130"/>
                  <a:pt x="299" y="131"/>
                  <a:pt x="321" y="128"/>
                </a:cubicBezTo>
                <a:cubicBezTo>
                  <a:pt x="321" y="128"/>
                  <a:pt x="322" y="128"/>
                  <a:pt x="322" y="128"/>
                </a:cubicBezTo>
                <a:close/>
                <a:moveTo>
                  <a:pt x="385" y="124"/>
                </a:moveTo>
                <a:cubicBezTo>
                  <a:pt x="382" y="125"/>
                  <a:pt x="378" y="126"/>
                  <a:pt x="375" y="126"/>
                </a:cubicBezTo>
                <a:cubicBezTo>
                  <a:pt x="369" y="127"/>
                  <a:pt x="362" y="128"/>
                  <a:pt x="357" y="128"/>
                </a:cubicBezTo>
                <a:cubicBezTo>
                  <a:pt x="363" y="127"/>
                  <a:pt x="369" y="127"/>
                  <a:pt x="375" y="126"/>
                </a:cubicBezTo>
                <a:cubicBezTo>
                  <a:pt x="378" y="125"/>
                  <a:pt x="382" y="125"/>
                  <a:pt x="385" y="124"/>
                </a:cubicBezTo>
                <a:close/>
                <a:moveTo>
                  <a:pt x="347" y="133"/>
                </a:moveTo>
                <a:cubicBezTo>
                  <a:pt x="337" y="134"/>
                  <a:pt x="327" y="135"/>
                  <a:pt x="318" y="136"/>
                </a:cubicBezTo>
                <a:cubicBezTo>
                  <a:pt x="327" y="134"/>
                  <a:pt x="337" y="134"/>
                  <a:pt x="347" y="133"/>
                </a:cubicBezTo>
                <a:cubicBezTo>
                  <a:pt x="352" y="132"/>
                  <a:pt x="357" y="132"/>
                  <a:pt x="362" y="132"/>
                </a:cubicBezTo>
                <a:cubicBezTo>
                  <a:pt x="357" y="132"/>
                  <a:pt x="352" y="132"/>
                  <a:pt x="347" y="133"/>
                </a:cubicBezTo>
                <a:close/>
                <a:moveTo>
                  <a:pt x="289" y="143"/>
                </a:moveTo>
                <a:cubicBezTo>
                  <a:pt x="290" y="143"/>
                  <a:pt x="290" y="143"/>
                  <a:pt x="290" y="143"/>
                </a:cubicBezTo>
                <a:cubicBezTo>
                  <a:pt x="290" y="143"/>
                  <a:pt x="291" y="142"/>
                  <a:pt x="291" y="143"/>
                </a:cubicBezTo>
                <a:cubicBezTo>
                  <a:pt x="290" y="143"/>
                  <a:pt x="290" y="143"/>
                  <a:pt x="290" y="143"/>
                </a:cubicBezTo>
                <a:cubicBezTo>
                  <a:pt x="289" y="143"/>
                  <a:pt x="289" y="143"/>
                  <a:pt x="289" y="143"/>
                </a:cubicBezTo>
                <a:close/>
                <a:moveTo>
                  <a:pt x="112" y="131"/>
                </a:moveTo>
                <a:cubicBezTo>
                  <a:pt x="119" y="129"/>
                  <a:pt x="126" y="131"/>
                  <a:pt x="133" y="130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4" y="132"/>
                  <a:pt x="144" y="132"/>
                  <a:pt x="144" y="132"/>
                </a:cubicBezTo>
                <a:cubicBezTo>
                  <a:pt x="152" y="132"/>
                  <a:pt x="161" y="133"/>
                  <a:pt x="168" y="132"/>
                </a:cubicBezTo>
                <a:cubicBezTo>
                  <a:pt x="172" y="131"/>
                  <a:pt x="174" y="133"/>
                  <a:pt x="177" y="133"/>
                </a:cubicBezTo>
                <a:cubicBezTo>
                  <a:pt x="207" y="135"/>
                  <a:pt x="241" y="137"/>
                  <a:pt x="274" y="138"/>
                </a:cubicBezTo>
                <a:cubicBezTo>
                  <a:pt x="275" y="137"/>
                  <a:pt x="275" y="137"/>
                  <a:pt x="275" y="137"/>
                </a:cubicBezTo>
                <a:cubicBezTo>
                  <a:pt x="276" y="139"/>
                  <a:pt x="277" y="138"/>
                  <a:pt x="279" y="138"/>
                </a:cubicBezTo>
                <a:cubicBezTo>
                  <a:pt x="279" y="139"/>
                  <a:pt x="279" y="139"/>
                  <a:pt x="279" y="139"/>
                </a:cubicBezTo>
                <a:cubicBezTo>
                  <a:pt x="279" y="140"/>
                  <a:pt x="279" y="140"/>
                  <a:pt x="279" y="140"/>
                </a:cubicBezTo>
                <a:cubicBezTo>
                  <a:pt x="281" y="140"/>
                  <a:pt x="283" y="140"/>
                  <a:pt x="284" y="138"/>
                </a:cubicBezTo>
                <a:cubicBezTo>
                  <a:pt x="303" y="138"/>
                  <a:pt x="303" y="138"/>
                  <a:pt x="303" y="138"/>
                </a:cubicBezTo>
                <a:cubicBezTo>
                  <a:pt x="261" y="144"/>
                  <a:pt x="218" y="137"/>
                  <a:pt x="176" y="136"/>
                </a:cubicBezTo>
                <a:cubicBezTo>
                  <a:pt x="176" y="135"/>
                  <a:pt x="176" y="135"/>
                  <a:pt x="176" y="135"/>
                </a:cubicBezTo>
                <a:cubicBezTo>
                  <a:pt x="175" y="135"/>
                  <a:pt x="174" y="133"/>
                  <a:pt x="173" y="135"/>
                </a:cubicBezTo>
                <a:cubicBezTo>
                  <a:pt x="174" y="136"/>
                  <a:pt x="174" y="136"/>
                  <a:pt x="174" y="136"/>
                </a:cubicBezTo>
                <a:cubicBezTo>
                  <a:pt x="167" y="136"/>
                  <a:pt x="160" y="135"/>
                  <a:pt x="154" y="134"/>
                </a:cubicBezTo>
                <a:cubicBezTo>
                  <a:pt x="155" y="134"/>
                  <a:pt x="156" y="135"/>
                  <a:pt x="156" y="134"/>
                </a:cubicBezTo>
                <a:cubicBezTo>
                  <a:pt x="155" y="132"/>
                  <a:pt x="151" y="133"/>
                  <a:pt x="149" y="133"/>
                </a:cubicBezTo>
                <a:cubicBezTo>
                  <a:pt x="149" y="134"/>
                  <a:pt x="149" y="134"/>
                  <a:pt x="149" y="134"/>
                </a:cubicBezTo>
                <a:cubicBezTo>
                  <a:pt x="149" y="134"/>
                  <a:pt x="150" y="134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3" y="135"/>
                  <a:pt x="138" y="133"/>
                  <a:pt x="131" y="133"/>
                </a:cubicBezTo>
                <a:cubicBezTo>
                  <a:pt x="126" y="130"/>
                  <a:pt x="117" y="132"/>
                  <a:pt x="112" y="131"/>
                </a:cubicBezTo>
                <a:close/>
                <a:moveTo>
                  <a:pt x="10" y="82"/>
                </a:moveTo>
                <a:cubicBezTo>
                  <a:pt x="7" y="82"/>
                  <a:pt x="7" y="82"/>
                  <a:pt x="7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2"/>
                  <a:pt x="7" y="82"/>
                  <a:pt x="7" y="82"/>
                </a:cubicBezTo>
                <a:cubicBezTo>
                  <a:pt x="8" y="82"/>
                  <a:pt x="9" y="80"/>
                  <a:pt x="10" y="82"/>
                </a:cubicBezTo>
                <a:close/>
              </a:path>
            </a:pathLst>
          </a:custGeom>
          <a:ln>
            <a:noFill/>
          </a:ln>
          <a:effectLst>
            <a:outerShdw blurRad="50800" dist="25400" dir="2700000" algn="t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84593" y="1990725"/>
            <a:ext cx="2759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P</a:t>
            </a: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art 03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89657" y="3550536"/>
            <a:ext cx="2892071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代码实现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51868" y="4286528"/>
            <a:ext cx="433127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C</a:t>
            </a:r>
            <a:r>
              <a:rPr lang="zh-CN" altLang="en-US" sz="120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ode </a:t>
            </a:r>
            <a:r>
              <a:rPr lang="en-US" altLang="zh-CN" sz="120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I</a:t>
            </a:r>
            <a:r>
              <a:rPr lang="zh-CN" altLang="en-US" sz="120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mplementation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: 圆角 9"/>
          <p:cNvSpPr/>
          <p:nvPr/>
        </p:nvSpPr>
        <p:spPr>
          <a:xfrm>
            <a:off x="1928753" y="3191054"/>
            <a:ext cx="1065661" cy="45719"/>
          </a:xfrm>
          <a:prstGeom prst="roundRect">
            <a:avLst>
              <a:gd name="adj" fmla="val 0"/>
            </a:avLst>
          </a:prstGeom>
          <a:solidFill>
            <a:srgbClr val="FDB7B5"/>
          </a:solidFill>
          <a:ln w="12700">
            <a:solidFill>
              <a:srgbClr val="FDB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65" grpId="0" bldLvl="0" animBg="1"/>
      <p:bldP spid="140" grpId="0" bldLvl="0" animBg="1"/>
      <p:bldP spid="142" grpId="0" bldLvl="0" animBg="1"/>
      <p:bldP spid="122" grpId="0" bldLvl="0" animBg="1"/>
      <p:bldP spid="103" grpId="0" animBg="1"/>
      <p:bldP spid="143" grpId="0" bldLvl="0" animBg="1"/>
      <p:bldP spid="7" grpId="0"/>
      <p:bldP spid="2" grpId="0"/>
      <p:bldP spid="9" grpId="0"/>
      <p:bldP spid="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635" y="211"/>
            <a:ext cx="12192000" cy="35679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82794" y="-1436838"/>
            <a:ext cx="10226412" cy="2165769"/>
          </a:xfrm>
          <a:prstGeom prst="rect">
            <a:avLst/>
          </a:prstGeom>
          <a:noFill/>
          <a:ln w="25400">
            <a:solidFill>
              <a:srgbClr val="FFD9C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33830" y="1507490"/>
            <a:ext cx="9325610" cy="4262120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93467" y="451355"/>
            <a:ext cx="5805064" cy="645160"/>
          </a:xfrm>
          <a:prstGeom prst="rect">
            <a:avLst/>
          </a:prstGeom>
          <a:solidFill>
            <a:srgbClr val="F9FAFB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FDB7B5"/>
                </a:solidFill>
                <a:effectLst/>
                <a:uLnTx/>
                <a:uFillTx/>
                <a:cs typeface="+mn-ea"/>
                <a:sym typeface="+mn-lt"/>
              </a:rPr>
              <a:t>代码实现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FDB7B5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510" t="17102" r="65354" b="29769"/>
          <a:stretch>
            <a:fillRect/>
          </a:stretch>
        </p:blipFill>
        <p:spPr>
          <a:xfrm>
            <a:off x="2127885" y="1816735"/>
            <a:ext cx="3917950" cy="36436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422" t="17102" r="72286" b="29324"/>
          <a:stretch>
            <a:fillRect/>
          </a:stretch>
        </p:blipFill>
        <p:spPr>
          <a:xfrm>
            <a:off x="6879590" y="1816735"/>
            <a:ext cx="3083560" cy="367411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35" grpId="0" bldLvl="0" animBg="1"/>
      <p:bldP spid="3" grpId="0" bldLvl="0" animBg="1"/>
      <p:bldP spid="3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635" y="211"/>
            <a:ext cx="12192000" cy="35679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rgbClr val="D5D7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82794" y="-1436838"/>
            <a:ext cx="10226412" cy="2165769"/>
          </a:xfrm>
          <a:prstGeom prst="rect">
            <a:avLst/>
          </a:prstGeom>
          <a:noFill/>
          <a:ln w="25400">
            <a:solidFill>
              <a:srgbClr val="FFD9C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33830" y="1507490"/>
            <a:ext cx="9325610" cy="4262120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93467" y="451355"/>
            <a:ext cx="5805064" cy="645160"/>
          </a:xfrm>
          <a:prstGeom prst="rect">
            <a:avLst/>
          </a:prstGeom>
          <a:solidFill>
            <a:srgbClr val="F9FAFB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FDB7B5"/>
                </a:solidFill>
                <a:effectLst/>
                <a:uLnTx/>
                <a:uFillTx/>
                <a:cs typeface="+mn-ea"/>
                <a:sym typeface="+mn-lt"/>
              </a:rPr>
              <a:t>代码实现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FDB7B5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240" t="17546" r="59417" b="30130"/>
          <a:stretch>
            <a:fillRect/>
          </a:stretch>
        </p:blipFill>
        <p:spPr>
          <a:xfrm>
            <a:off x="1678305" y="1851025"/>
            <a:ext cx="4320540" cy="33166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510" t="17389" r="57885" b="29972"/>
          <a:stretch>
            <a:fillRect/>
          </a:stretch>
        </p:blipFill>
        <p:spPr>
          <a:xfrm>
            <a:off x="6069965" y="1863090"/>
            <a:ext cx="4418965" cy="330454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35" grpId="0" bldLvl="0" animBg="1"/>
      <p:bldP spid="3" grpId="0" bldLvl="0" animBg="1"/>
      <p:bldP spid="33" grpId="0" bldLvl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PA" val="v4.0.0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328*3395*794*79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PP_MARK_KEY" val="30041c77-0764-4686-86c5-b019853950db"/>
  <p:tag name="COMMONDATA" val="eyJoZGlkIjoiNmRjNDk0ODA4MjEzMTVkMDQyMGUxYjYzNDczZWYwZTUifQ=="/>
  <p:tag name="commondata" val="eyJoZGlkIjoiNTg3OGJlNGIzOTA0YzJhODE3OTc0MmQyYjA4ZjIyMzEifQ==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第一PPT，www.1ppt.com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ocsrkitg">
      <a:majorFont>
        <a:latin typeface="仓耳青禾体-谷力 W05"/>
        <a:ea typeface="仓耳青禾体-谷力 W05"/>
        <a:cs typeface=""/>
      </a:majorFont>
      <a:minorFont>
        <a:latin typeface="仓耳青禾体-谷力 W05"/>
        <a:ea typeface="仓耳青禾体-谷力 W05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csrkitg">
      <a:majorFont>
        <a:latin typeface="仓耳青禾体-谷力 W05"/>
        <a:ea typeface="仓耳青禾体-谷力 W05"/>
        <a:cs typeface=""/>
      </a:majorFont>
      <a:minorFont>
        <a:latin typeface="仓耳青禾体-谷力 W05"/>
        <a:ea typeface="仓耳青禾体-谷力 W05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756</Words>
  <Application>WPS 演示</Application>
  <PresentationFormat>宽屏</PresentationFormat>
  <Paragraphs>123</Paragraphs>
  <Slides>14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Wingdings</vt:lpstr>
      <vt:lpstr>Arial</vt:lpstr>
      <vt:lpstr>Lato</vt:lpstr>
      <vt:lpstr>Calibri</vt:lpstr>
      <vt:lpstr>仓耳青禾体-谷力 W05</vt:lpstr>
      <vt:lpstr>Arial Unicode MS</vt:lpstr>
      <vt:lpstr>等线</vt:lpstr>
      <vt:lpstr>Neris Thin</vt:lpstr>
      <vt:lpstr>AMGDT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水彩花卉</dc:title>
  <dc:creator>第一PPT</dc:creator>
  <cp:keywords>www.1ppt.com</cp:keywords>
  <dc:description>www.1ppt.com</dc:description>
  <cp:lastModifiedBy>许禾翌</cp:lastModifiedBy>
  <cp:revision>26</cp:revision>
  <dcterms:created xsi:type="dcterms:W3CDTF">2022-04-27T18:17:00Z</dcterms:created>
  <dcterms:modified xsi:type="dcterms:W3CDTF">2023-12-31T03:01:26Z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77766C7702FA4177817BBC13F5B6F6B3_13</vt:lpwstr>
  </property>
  <property fmtid="{D5CDD505-2E9C-101B-9397-08002B2CF9AE}" pid="3" name="KSOProductBuildVer">
    <vt:lpwstr>2052-12.1.0.16120</vt:lpwstr>
  </property>
</Properties>
</file>